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modernComment_10B_52CEA8CC.xml" ContentType="application/vnd.ms-powerpoint.comments+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
  </p:notesMasterIdLst>
  <p:sldIdLst>
    <p:sldId id="256" r:id="rId2"/>
    <p:sldId id="267" r:id="rId3"/>
    <p:sldId id="271" r:id="rId4"/>
    <p:sldId id="264" r:id="rId5"/>
    <p:sldId id="270" r:id="rId6"/>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E056AA1D-2FCA-8A29-AC92-B98B9C5D00C4}" name="守屋　智晶" initials="守屋" userId="S::kmm2559322@stu.o-hara.ac.jp::80d671af-f806-4b12-a191-1e3de93c1c05"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252525"/>
    <a:srgbClr val="156082"/>
    <a:srgbClr val="7F7F7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 /><Relationship Id="rId3" Type="http://schemas.openxmlformats.org/officeDocument/2006/relationships/slide" Target="slides/slide2.xml" /><Relationship Id="rId7" Type="http://schemas.openxmlformats.org/officeDocument/2006/relationships/notesMaster" Target="notesMasters/notesMaster1.xml" /><Relationship Id="rId12" Type="http://schemas.microsoft.com/office/2018/10/relationships/authors" Target="authors.xml" /><Relationship Id="rId2" Type="http://schemas.openxmlformats.org/officeDocument/2006/relationships/slide" Target="slides/slide1.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tableStyles" Target="tableStyles.xml" /><Relationship Id="rId5" Type="http://schemas.openxmlformats.org/officeDocument/2006/relationships/slide" Target="slides/slide4.xml" /><Relationship Id="rId10" Type="http://schemas.openxmlformats.org/officeDocument/2006/relationships/theme" Target="theme/theme1.xml" /><Relationship Id="rId4" Type="http://schemas.openxmlformats.org/officeDocument/2006/relationships/slide" Target="slides/slide3.xml" /><Relationship Id="rId9" Type="http://schemas.openxmlformats.org/officeDocument/2006/relationships/viewProps" Target="viewProps.xml" /></Relationships>
</file>

<file path=ppt/comments/modernComment_10B_52CEA8CC.xml><?xml version="1.0" encoding="utf-8"?>
<p188:cmLst xmlns:a="http://schemas.openxmlformats.org/drawingml/2006/main" xmlns:r="http://schemas.openxmlformats.org/officeDocument/2006/relationships" xmlns:p188="http://schemas.microsoft.com/office/powerpoint/2018/8/main">
  <p188:cm id="{00A3C266-1269-4C2F-87E3-4CF08E584EC1}" authorId="{E056AA1D-2FCA-8A29-AC92-B98B9C5D00C4}" created="2025-11-21T00:20:10.661">
    <pc:sldMkLst xmlns:pc="http://schemas.microsoft.com/office/powerpoint/2013/main/command">
      <pc:docMk/>
      <pc:sldMk cId="1389275340" sldId="267"/>
    </pc:sldMkLst>
    <p188:txBody>
      <a:bodyPr/>
      <a:lstStyle/>
      <a:p>
        <a:r>
          <a:rPr lang="en-US"/>
          <a:t>特徴１​
​コマンド入力で近接と遠距離の武器の変更やそれぞれのコマンド技を駆使して、マップ上の敵を倒す​。​
​</a:t>
        </a:r>
      </a:p>
    </p188:txBody>
  </p188:cm>
  <p188:cm id="{93B32EE1-8758-4EB8-A4DB-FD322CBCCC37}" authorId="{E056AA1D-2FCA-8A29-AC92-B98B9C5D00C4}" created="2025-11-21T00:20:24.192">
    <pc:sldMkLst xmlns:pc="http://schemas.microsoft.com/office/powerpoint/2013/main/command">
      <pc:docMk/>
      <pc:sldMk cId="1389275340" sldId="267"/>
    </pc:sldMkLst>
    <p188:txBody>
      <a:bodyPr/>
      <a:lstStyle/>
      <a:p>
        <a:r>
          <a:rPr lang="en-US"/>
          <a:t>特徴２​
ステージクリアをするたびに自分のレベルが上がり、ステータスの上昇や、新技・新武器の解放ができる​
ステージが進むと新しい敵の出現や既存の敵が強化される​
それぞれの上昇値はクリアタイムにより変動する​</a:t>
        </a:r>
      </a:p>
    </p188:txBody>
  </p188:cm>
</p188:cmLst>
</file>

<file path=ppt/media/hdphoto1.wdp>
</file>

<file path=ppt/media/image1.png>
</file>

<file path=ppt/media/image2.jpeg>
</file>

<file path=ppt/media/image3.png>
</file>

<file path=ppt/media/image4.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AF26886-B704-494E-B211-0B260D504ACD}" type="datetimeFigureOut">
              <a:t>2025/11/25</a:t>
            </a:fld>
            <a:endParaRPr kumimoji="1"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en-US"/>
              <a:t>Click to edit Master text styles</a:t>
            </a:r>
          </a:p>
          <a:p>
            <a:pPr lvl="1"/>
            <a:r>
              <a:rPr kumimoji="1" lang="en-US"/>
              <a:t>Second level</a:t>
            </a:r>
          </a:p>
          <a:p>
            <a:pPr lvl="2"/>
            <a:r>
              <a:rPr kumimoji="1" lang="en-US"/>
              <a:t>Third level</a:t>
            </a:r>
          </a:p>
          <a:p>
            <a:pPr lvl="3"/>
            <a:r>
              <a:rPr kumimoji="1" lang="en-US"/>
              <a:t>Fourth level</a:t>
            </a:r>
          </a:p>
          <a:p>
            <a:pPr lvl="4"/>
            <a:r>
              <a:rPr kumimoji="1"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235DEB-105D-4046-A7CD-EBD68519CBC1}" type="slidenum">
              <a:t>‹#›</a:t>
            </a:fld>
            <a:endParaRPr kumimoji="1" lang="en-US"/>
          </a:p>
        </p:txBody>
      </p:sp>
    </p:spTree>
    <p:extLst>
      <p:ext uri="{BB962C8B-B14F-4D97-AF65-F5344CB8AC3E}">
        <p14:creationId xmlns:p14="http://schemas.microsoft.com/office/powerpoint/2010/main" val="1568345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90000"/>
              </a:lnSpc>
              <a:spcBef>
                <a:spcPts val="1000"/>
              </a:spcBef>
            </a:pPr>
            <a:r>
              <a:rPr lang="ja-JP" altLang="en-US">
                <a:ea typeface="游ゴシック"/>
              </a:rPr>
              <a:t>特徴１</a:t>
            </a:r>
            <a:br>
              <a:rPr lang="ja-JP" altLang="en-US">
                <a:cs typeface="+mn-lt"/>
              </a:rPr>
            </a:br>
            <a:r>
              <a:rPr lang="ja-JP" altLang="en-US">
                <a:ea typeface="游ゴシック"/>
              </a:rPr>
              <a:t> コマンド入力で近接と遠距離の武器の変更やそれぞれのコマンド技を駆使して、マップ上の敵を倒す 。</a:t>
            </a:r>
            <a:br>
              <a:rPr lang="ja-JP" altLang="en-US">
                <a:cs typeface="+mn-lt"/>
              </a:rPr>
            </a:br>
            <a:r>
              <a:rPr lang="ja-JP" altLang="en-US"/>
              <a:t>特徴２</a:t>
            </a:r>
          </a:p>
          <a:p>
            <a:pPr marL="171450" indent="-171450">
              <a:lnSpc>
                <a:spcPct val="90000"/>
              </a:lnSpc>
              <a:spcBef>
                <a:spcPts val="1000"/>
              </a:spcBef>
              <a:buFont typeface="Arial"/>
              <a:buChar char="•"/>
            </a:pPr>
            <a:r>
              <a:rPr lang="ja-JP" altLang="en-US"/>
              <a:t>ステージクリアをするたびに自分のレベルが上がり、ステータスの上昇や、新技・新武器の解放ができる</a:t>
            </a:r>
            <a:endParaRPr lang="en-US" altLang="ja-JP"/>
          </a:p>
          <a:p>
            <a:pPr marL="171450" indent="-171450">
              <a:lnSpc>
                <a:spcPct val="90000"/>
              </a:lnSpc>
              <a:spcBef>
                <a:spcPts val="1000"/>
              </a:spcBef>
              <a:buFont typeface="Arial"/>
              <a:buChar char="•"/>
            </a:pPr>
            <a:r>
              <a:rPr lang="ja-JP" altLang="en-US"/>
              <a:t>ステージが進むと新しい敵の出現や既存の敵が強化される</a:t>
            </a:r>
            <a:endParaRPr lang="en-US" altLang="ja-JP"/>
          </a:p>
          <a:p>
            <a:pPr marL="171450" indent="-171450">
              <a:lnSpc>
                <a:spcPct val="90000"/>
              </a:lnSpc>
              <a:spcBef>
                <a:spcPts val="1000"/>
              </a:spcBef>
              <a:buFont typeface="Arial"/>
              <a:buChar char="•"/>
            </a:pPr>
            <a:r>
              <a:rPr lang="ja-JP" altLang="en-US"/>
              <a:t>それぞれの上昇値はクリアタイムにより変動する</a:t>
            </a:r>
          </a:p>
          <a:p>
            <a:endParaRPr lang="ja-JP" altLang="en-US">
              <a:cs typeface="+mn-lt"/>
            </a:endParaRPr>
          </a:p>
          <a:p>
            <a:endParaRPr lang="en-US">
              <a:ea typeface="Calibri"/>
              <a:cs typeface="Calibri"/>
            </a:endParaRPr>
          </a:p>
        </p:txBody>
      </p:sp>
      <p:sp>
        <p:nvSpPr>
          <p:cNvPr id="4" name="Slide Number Placeholder 3"/>
          <p:cNvSpPr>
            <a:spLocks noGrp="1"/>
          </p:cNvSpPr>
          <p:nvPr>
            <p:ph type="sldNum" sz="quarter" idx="5"/>
          </p:nvPr>
        </p:nvSpPr>
        <p:spPr/>
        <p:txBody>
          <a:bodyPr/>
          <a:lstStyle/>
          <a:p>
            <a:fld id="{B4235DEB-105D-4046-A7CD-EBD68519CBC1}" type="slidenum">
              <a:t>2</a:t>
            </a:fld>
            <a:endParaRPr kumimoji="1" lang="en-US"/>
          </a:p>
        </p:txBody>
      </p:sp>
    </p:spTree>
    <p:extLst>
      <p:ext uri="{BB962C8B-B14F-4D97-AF65-F5344CB8AC3E}">
        <p14:creationId xmlns:p14="http://schemas.microsoft.com/office/powerpoint/2010/main" val="31759948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サブタイトル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p:cNvSpPr>
            <a:spLocks noGrp="1"/>
          </p:cNvSpPr>
          <p:nvPr>
            <p:ph type="dt" sz="half" idx="10"/>
          </p:nvPr>
        </p:nvSpPr>
        <p:spPr/>
        <p:txBody>
          <a:bodyPr/>
          <a:lstStyle/>
          <a:p>
            <a:fld id="{0E02A643-9BB0-4E02-80B2-2C0A5E5D738E}" type="datetimeFigureOut">
              <a:rPr kumimoji="1" lang="ja-JP" altLang="en-US" smtClean="0"/>
              <a:t>2025/11/25</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38491067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0E02A643-9BB0-4E02-80B2-2C0A5E5D738E}" type="datetimeFigureOut">
              <a:rPr kumimoji="1" lang="ja-JP" altLang="en-US" smtClean="0"/>
              <a:t>2025/11/25</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25757471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0E02A643-9BB0-4E02-80B2-2C0A5E5D738E}" type="datetimeFigureOut">
              <a:rPr kumimoji="1" lang="ja-JP" altLang="en-US" smtClean="0"/>
              <a:t>2025/11/25</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29508667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コンテンツ プレースホルダー 2"/>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0E02A643-9BB0-4E02-80B2-2C0A5E5D738E}" type="datetimeFigureOut">
              <a:rPr kumimoji="1" lang="ja-JP" altLang="en-US" smtClean="0"/>
              <a:t>2025/11/25</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20405158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kumimoji="1" lang="ja-JP" altLang="en-US"/>
              <a:t>マスター テキストの書式設定</a:t>
            </a:r>
          </a:p>
        </p:txBody>
      </p:sp>
      <p:sp>
        <p:nvSpPr>
          <p:cNvPr id="4" name="日付プレースホルダー 3"/>
          <p:cNvSpPr>
            <a:spLocks noGrp="1"/>
          </p:cNvSpPr>
          <p:nvPr>
            <p:ph type="dt" sz="half" idx="10"/>
          </p:nvPr>
        </p:nvSpPr>
        <p:spPr/>
        <p:txBody>
          <a:bodyPr/>
          <a:lstStyle/>
          <a:p>
            <a:fld id="{0E02A643-9BB0-4E02-80B2-2C0A5E5D738E}" type="datetimeFigureOut">
              <a:rPr kumimoji="1" lang="ja-JP" altLang="en-US" smtClean="0"/>
              <a:t>2025/11/25</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40839047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コンテンツ プレースホルダー 2"/>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p:cNvSpPr>
            <a:spLocks noGrp="1"/>
          </p:cNvSpPr>
          <p:nvPr>
            <p:ph type="dt" sz="half" idx="10"/>
          </p:nvPr>
        </p:nvSpPr>
        <p:spPr/>
        <p:txBody>
          <a:bodyPr/>
          <a:lstStyle/>
          <a:p>
            <a:fld id="{0E02A643-9BB0-4E02-80B2-2C0A5E5D738E}" type="datetimeFigureOut">
              <a:rPr kumimoji="1" lang="ja-JP" altLang="en-US" smtClean="0"/>
              <a:t>2025/11/25</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13954029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p:cNvSpPr>
            <a:spLocks noGrp="1"/>
          </p:cNvSpPr>
          <p:nvPr>
            <p:ph type="dt" sz="half" idx="10"/>
          </p:nvPr>
        </p:nvSpPr>
        <p:spPr/>
        <p:txBody>
          <a:bodyPr/>
          <a:lstStyle/>
          <a:p>
            <a:fld id="{0E02A643-9BB0-4E02-80B2-2C0A5E5D738E}" type="datetimeFigureOut">
              <a:rPr kumimoji="1" lang="ja-JP" altLang="en-US" smtClean="0"/>
              <a:t>2025/11/25</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7978849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日付プレースホルダー 2"/>
          <p:cNvSpPr>
            <a:spLocks noGrp="1"/>
          </p:cNvSpPr>
          <p:nvPr>
            <p:ph type="dt" sz="half" idx="10"/>
          </p:nvPr>
        </p:nvSpPr>
        <p:spPr/>
        <p:txBody>
          <a:bodyPr/>
          <a:lstStyle/>
          <a:p>
            <a:fld id="{0E02A643-9BB0-4E02-80B2-2C0A5E5D738E}" type="datetimeFigureOut">
              <a:rPr kumimoji="1" lang="ja-JP" altLang="en-US" smtClean="0"/>
              <a:t>2025/11/25</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5395888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0E02A643-9BB0-4E02-80B2-2C0A5E5D738E}" type="datetimeFigureOut">
              <a:rPr kumimoji="1" lang="ja-JP" altLang="en-US" smtClean="0"/>
              <a:t>2025/11/25</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20428608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p:cNvSpPr>
            <a:spLocks noGrp="1"/>
          </p:cNvSpPr>
          <p:nvPr>
            <p:ph type="dt" sz="half" idx="10"/>
          </p:nvPr>
        </p:nvSpPr>
        <p:spPr/>
        <p:txBody>
          <a:bodyPr/>
          <a:lstStyle/>
          <a:p>
            <a:fld id="{0E02A643-9BB0-4E02-80B2-2C0A5E5D738E}" type="datetimeFigureOut">
              <a:rPr kumimoji="1" lang="ja-JP" altLang="en-US" smtClean="0"/>
              <a:t>2025/11/25</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38884510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p:cNvSpPr>
            <a:spLocks noGrp="1"/>
          </p:cNvSpPr>
          <p:nvPr>
            <p:ph type="dt" sz="half" idx="10"/>
          </p:nvPr>
        </p:nvSpPr>
        <p:spPr/>
        <p:txBody>
          <a:bodyPr/>
          <a:lstStyle/>
          <a:p>
            <a:fld id="{0E02A643-9BB0-4E02-80B2-2C0A5E5D738E}" type="datetimeFigureOut">
              <a:rPr kumimoji="1" lang="ja-JP" altLang="en-US" smtClean="0"/>
              <a:t>2025/11/25</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21893879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0E02A643-9BB0-4E02-80B2-2C0A5E5D738E}" type="datetimeFigureOut">
              <a:rPr kumimoji="1" lang="ja-JP" altLang="en-US" smtClean="0"/>
              <a:t>2025/11/25</a:t>
            </a:fld>
            <a:endParaRPr kumimoji="1" lang="ja-JP" altLang="en-US"/>
          </a:p>
        </p:txBody>
      </p:sp>
      <p:sp>
        <p:nvSpPr>
          <p:cNvPr id="5" name="フッター プレースホルダー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290728973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 /><Relationship Id="rId2" Type="http://schemas.openxmlformats.org/officeDocument/2006/relationships/image" Target="../media/image1.png" /><Relationship Id="rId1" Type="http://schemas.openxmlformats.org/officeDocument/2006/relationships/slideLayout" Target="../slideLayouts/slideLayout1.xml" /></Relationships>
</file>

<file path=ppt/slides/_rels/slide2.xml.rels><?xml version="1.0" encoding="UTF-8" standalone="yes"?>
<Relationships xmlns="http://schemas.openxmlformats.org/package/2006/relationships"><Relationship Id="rId3" Type="http://schemas.microsoft.com/office/2018/10/relationships/comments" Target="../comments/modernComment_10B_52CEA8CC.xml" /><Relationship Id="rId2" Type="http://schemas.openxmlformats.org/officeDocument/2006/relationships/notesSlide" Target="../notesSlides/notesSlide1.xml" /><Relationship Id="rId1" Type="http://schemas.openxmlformats.org/officeDocument/2006/relationships/slideLayout" Target="../slideLayouts/slideLayout2.xml" /><Relationship Id="rId6" Type="http://schemas.openxmlformats.org/officeDocument/2006/relationships/image" Target="../media/image1.png" /><Relationship Id="rId5" Type="http://schemas.microsoft.com/office/2007/relationships/hdphoto" Target="../media/hdphoto1.wdp" /><Relationship Id="rId4" Type="http://schemas.openxmlformats.org/officeDocument/2006/relationships/image" Target="../media/image3.png" /></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 /><Relationship Id="rId2" Type="http://schemas.openxmlformats.org/officeDocument/2006/relationships/video" Target="../media/media1.mp4" /><Relationship Id="rId1" Type="http://schemas.microsoft.com/office/2007/relationships/media" Target="../media/media1.mp4" /><Relationship Id="rId5" Type="http://schemas.openxmlformats.org/officeDocument/2006/relationships/image" Target="../media/image4.png" /><Relationship Id="rId4" Type="http://schemas.openxmlformats.org/officeDocument/2006/relationships/image" Target="../media/image1.png" /></Relationships>
</file>

<file path=ppt/slides/_rels/slide4.xml.rels><?xml version="1.0" encoding="UTF-8" standalone="yes"?>
<Relationships xmlns="http://schemas.openxmlformats.org/package/2006/relationships"><Relationship Id="rId2" Type="http://schemas.openxmlformats.org/officeDocument/2006/relationships/image" Target="../media/image1.png" /><Relationship Id="rId1" Type="http://schemas.openxmlformats.org/officeDocument/2006/relationships/slideLayout" Target="../slideLayouts/slideLayout2.xml" /></Relationships>
</file>

<file path=ppt/slides/_rels/slide5.xml.rels><?xml version="1.0" encoding="UTF-8" standalone="yes"?>
<Relationships xmlns="http://schemas.openxmlformats.org/package/2006/relationships"><Relationship Id="rId2" Type="http://schemas.openxmlformats.org/officeDocument/2006/relationships/image" Target="../media/image1.png" /><Relationship Id="rId1" Type="http://schemas.openxmlformats.org/officeDocument/2006/relationships/slideLayout" Target="../slideLayouts/slideLayout2.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9C6777B5-64F4-4200-B099-34168B69FE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AEB6A05B-A3C5-6844-9CE1-7F6EED443DD0}"/>
              </a:ext>
            </a:extLst>
          </p:cNvPr>
          <p:cNvPicPr>
            <a:picLocks noChangeAspect="1"/>
          </p:cNvPicPr>
          <p:nvPr/>
        </p:nvPicPr>
        <p:blipFill>
          <a:blip r:embed="rId2"/>
          <a:srcRect t="82" b="11029"/>
          <a:stretch>
            <a:fillRect/>
          </a:stretch>
        </p:blipFill>
        <p:spPr>
          <a:xfrm>
            <a:off x="9201" y="10"/>
            <a:ext cx="12191980" cy="6095990"/>
          </a:xfrm>
          <a:custGeom>
            <a:avLst/>
            <a:gdLst/>
            <a:ahLst/>
            <a:cxnLst/>
            <a:rect l="l" t="t" r="r" b="b"/>
            <a:pathLst>
              <a:path w="12192000" h="6096000">
                <a:moveTo>
                  <a:pt x="7230262" y="5906862"/>
                </a:moveTo>
                <a:lnTo>
                  <a:pt x="7197115" y="5913338"/>
                </a:lnTo>
                <a:lnTo>
                  <a:pt x="7214545" y="5911744"/>
                </a:lnTo>
                <a:cubicBezTo>
                  <a:pt x="7220308" y="5910958"/>
                  <a:pt x="7225785" y="5909624"/>
                  <a:pt x="7230262" y="5906862"/>
                </a:cubicBezTo>
                <a:close/>
                <a:moveTo>
                  <a:pt x="7009120" y="5850263"/>
                </a:moveTo>
                <a:lnTo>
                  <a:pt x="7021563" y="5861355"/>
                </a:lnTo>
                <a:lnTo>
                  <a:pt x="7021563" y="5861354"/>
                </a:lnTo>
                <a:close/>
                <a:moveTo>
                  <a:pt x="7768443" y="5742074"/>
                </a:moveTo>
                <a:lnTo>
                  <a:pt x="7768443" y="5742075"/>
                </a:lnTo>
                <a:lnTo>
                  <a:pt x="7792447" y="5764553"/>
                </a:lnTo>
                <a:cubicBezTo>
                  <a:pt x="7785969" y="5758457"/>
                  <a:pt x="7779301" y="5752361"/>
                  <a:pt x="7768443" y="5742074"/>
                </a:cubicBezTo>
                <a:close/>
                <a:moveTo>
                  <a:pt x="4038748" y="5739955"/>
                </a:moveTo>
                <a:lnTo>
                  <a:pt x="4030517" y="5751599"/>
                </a:lnTo>
                <a:cubicBezTo>
                  <a:pt x="4026230" y="5759505"/>
                  <a:pt x="4021242" y="5765745"/>
                  <a:pt x="4015609" y="5770450"/>
                </a:cubicBezTo>
                <a:lnTo>
                  <a:pt x="3996845" y="5780104"/>
                </a:lnTo>
                <a:cubicBezTo>
                  <a:pt x="4010562" y="5776555"/>
                  <a:pt x="4021944" y="5767411"/>
                  <a:pt x="4030518" y="5751599"/>
                </a:cubicBezTo>
                <a:close/>
                <a:moveTo>
                  <a:pt x="6245343" y="5736549"/>
                </a:moveTo>
                <a:lnTo>
                  <a:pt x="6274406" y="5743345"/>
                </a:lnTo>
                <a:lnTo>
                  <a:pt x="6291247" y="5749662"/>
                </a:lnTo>
                <a:lnTo>
                  <a:pt x="6291385" y="5749714"/>
                </a:lnTo>
                <a:lnTo>
                  <a:pt x="6306284" y="5755552"/>
                </a:lnTo>
                <a:lnTo>
                  <a:pt x="6308075" y="5755968"/>
                </a:lnTo>
                <a:lnTo>
                  <a:pt x="6313855" y="5758133"/>
                </a:lnTo>
                <a:cubicBezTo>
                  <a:pt x="6321454" y="5760521"/>
                  <a:pt x="6329151" y="5762258"/>
                  <a:pt x="6337048" y="5762696"/>
                </a:cubicBezTo>
                <a:lnTo>
                  <a:pt x="6308075" y="5755968"/>
                </a:lnTo>
                <a:lnTo>
                  <a:pt x="6291385" y="5749714"/>
                </a:lnTo>
                <a:lnTo>
                  <a:pt x="6276197" y="5743764"/>
                </a:lnTo>
                <a:lnTo>
                  <a:pt x="6274406" y="5743345"/>
                </a:lnTo>
                <a:lnTo>
                  <a:pt x="6268613" y="5741171"/>
                </a:lnTo>
                <a:cubicBezTo>
                  <a:pt x="6260996" y="5738770"/>
                  <a:pt x="6253273" y="5737013"/>
                  <a:pt x="6245343" y="5736549"/>
                </a:cubicBezTo>
                <a:close/>
                <a:moveTo>
                  <a:pt x="6558837" y="5706717"/>
                </a:moveTo>
                <a:cubicBezTo>
                  <a:pt x="6548970" y="5706068"/>
                  <a:pt x="6539355" y="5706473"/>
                  <a:pt x="6529984" y="5708163"/>
                </a:cubicBezTo>
                <a:lnTo>
                  <a:pt x="6589207" y="5711593"/>
                </a:lnTo>
                <a:cubicBezTo>
                  <a:pt x="6578825" y="5709068"/>
                  <a:pt x="6568705" y="5707366"/>
                  <a:pt x="6558837" y="5706717"/>
                </a:cubicBezTo>
                <a:close/>
                <a:moveTo>
                  <a:pt x="4834454" y="5646059"/>
                </a:moveTo>
                <a:cubicBezTo>
                  <a:pt x="4849504" y="5662538"/>
                  <a:pt x="4866316" y="5668776"/>
                  <a:pt x="4883986" y="5670301"/>
                </a:cubicBezTo>
                <a:lnTo>
                  <a:pt x="4858238" y="5663787"/>
                </a:lnTo>
                <a:cubicBezTo>
                  <a:pt x="4849945" y="5659978"/>
                  <a:pt x="4841980" y="5654298"/>
                  <a:pt x="4834454" y="5646059"/>
                </a:cubicBezTo>
                <a:close/>
                <a:moveTo>
                  <a:pt x="5056443" y="5643725"/>
                </a:moveTo>
                <a:lnTo>
                  <a:pt x="5072588" y="5644505"/>
                </a:lnTo>
                <a:cubicBezTo>
                  <a:pt x="5078053" y="5645963"/>
                  <a:pt x="5083590" y="5648726"/>
                  <a:pt x="5089162" y="5653107"/>
                </a:cubicBezTo>
                <a:cubicBezTo>
                  <a:pt x="5078019" y="5644344"/>
                  <a:pt x="5067015" y="5642058"/>
                  <a:pt x="5056443" y="5643725"/>
                </a:cubicBezTo>
                <a:close/>
                <a:moveTo>
                  <a:pt x="739852" y="5343843"/>
                </a:moveTo>
                <a:cubicBezTo>
                  <a:pt x="733899" y="5350392"/>
                  <a:pt x="728660" y="5358013"/>
                  <a:pt x="724278" y="5365062"/>
                </a:cubicBezTo>
                <a:cubicBezTo>
                  <a:pt x="719849" y="5372206"/>
                  <a:pt x="714527" y="5377552"/>
                  <a:pt x="708621" y="5381222"/>
                </a:cubicBezTo>
                <a:lnTo>
                  <a:pt x="691439" y="5386697"/>
                </a:lnTo>
                <a:lnTo>
                  <a:pt x="708622" y="5381222"/>
                </a:lnTo>
                <a:cubicBezTo>
                  <a:pt x="714527" y="5377552"/>
                  <a:pt x="719849" y="5372206"/>
                  <a:pt x="724279" y="5365062"/>
                </a:cubicBezTo>
                <a:cubicBezTo>
                  <a:pt x="728660" y="5358013"/>
                  <a:pt x="733899" y="5350392"/>
                  <a:pt x="739852" y="5343843"/>
                </a:cubicBezTo>
                <a:close/>
                <a:moveTo>
                  <a:pt x="8934151" y="5275333"/>
                </a:moveTo>
                <a:cubicBezTo>
                  <a:pt x="8940248" y="5280573"/>
                  <a:pt x="8947058" y="5285906"/>
                  <a:pt x="8954249" y="5290264"/>
                </a:cubicBezTo>
                <a:lnTo>
                  <a:pt x="8962389" y="5293563"/>
                </a:lnTo>
                <a:lnTo>
                  <a:pt x="8954250" y="5290264"/>
                </a:lnTo>
                <a:cubicBezTo>
                  <a:pt x="8947058" y="5285906"/>
                  <a:pt x="8940248" y="5280573"/>
                  <a:pt x="8934151" y="5275333"/>
                </a:cubicBezTo>
                <a:close/>
                <a:moveTo>
                  <a:pt x="2314816" y="5273737"/>
                </a:moveTo>
                <a:cubicBezTo>
                  <a:pt x="2309720" y="5274714"/>
                  <a:pt x="2304339" y="5276762"/>
                  <a:pt x="2300909" y="5279143"/>
                </a:cubicBezTo>
                <a:cubicBezTo>
                  <a:pt x="2267856" y="5302385"/>
                  <a:pt x="2242281" y="5314291"/>
                  <a:pt x="2216515" y="5314887"/>
                </a:cubicBezTo>
                <a:cubicBezTo>
                  <a:pt x="2242281" y="5314291"/>
                  <a:pt x="2267856" y="5302385"/>
                  <a:pt x="2300910" y="5279143"/>
                </a:cubicBezTo>
                <a:close/>
                <a:moveTo>
                  <a:pt x="1916629" y="5252000"/>
                </a:moveTo>
                <a:lnTo>
                  <a:pt x="1907132" y="5255330"/>
                </a:lnTo>
                <a:lnTo>
                  <a:pt x="1866619" y="5265015"/>
                </a:lnTo>
                <a:lnTo>
                  <a:pt x="1907133" y="5255330"/>
                </a:lnTo>
                <a:close/>
                <a:moveTo>
                  <a:pt x="2058204" y="5241232"/>
                </a:moveTo>
                <a:cubicBezTo>
                  <a:pt x="2076636" y="5242946"/>
                  <a:pt x="2095174" y="5243803"/>
                  <a:pt x="2108194" y="5255939"/>
                </a:cubicBezTo>
                <a:cubicBezTo>
                  <a:pt x="2095175" y="5243803"/>
                  <a:pt x="2076636" y="5242946"/>
                  <a:pt x="2058204" y="5241232"/>
                </a:cubicBezTo>
                <a:close/>
                <a:moveTo>
                  <a:pt x="0" y="0"/>
                </a:moveTo>
                <a:lnTo>
                  <a:pt x="12191456" y="0"/>
                </a:lnTo>
                <a:lnTo>
                  <a:pt x="12191456" y="873938"/>
                </a:lnTo>
                <a:lnTo>
                  <a:pt x="12192000" y="873938"/>
                </a:lnTo>
                <a:lnTo>
                  <a:pt x="12192000" y="3249107"/>
                </a:lnTo>
                <a:cubicBezTo>
                  <a:pt x="12192000" y="3264730"/>
                  <a:pt x="12192000" y="3274255"/>
                  <a:pt x="12192000" y="3283970"/>
                </a:cubicBezTo>
                <a:lnTo>
                  <a:pt x="12192000" y="3681702"/>
                </a:lnTo>
                <a:lnTo>
                  <a:pt x="12160947" y="3710323"/>
                </a:lnTo>
                <a:cubicBezTo>
                  <a:pt x="12118083" y="3731849"/>
                  <a:pt x="12072360" y="3751282"/>
                  <a:pt x="12026448" y="3770523"/>
                </a:cubicBezTo>
                <a:cubicBezTo>
                  <a:pt x="12013114" y="3776049"/>
                  <a:pt x="11998443" y="3779097"/>
                  <a:pt x="11986443" y="3786526"/>
                </a:cubicBezTo>
                <a:cubicBezTo>
                  <a:pt x="11931195" y="3820436"/>
                  <a:pt x="11877664" y="3857014"/>
                  <a:pt x="11821656" y="3889591"/>
                </a:cubicBezTo>
                <a:cubicBezTo>
                  <a:pt x="11763931" y="3923310"/>
                  <a:pt x="11712304" y="3963126"/>
                  <a:pt x="11672489" y="4017039"/>
                </a:cubicBezTo>
                <a:cubicBezTo>
                  <a:pt x="11635529" y="4067143"/>
                  <a:pt x="11599714" y="4118007"/>
                  <a:pt x="11562947" y="4168300"/>
                </a:cubicBezTo>
                <a:cubicBezTo>
                  <a:pt x="11553613" y="4181065"/>
                  <a:pt x="11545039" y="4196115"/>
                  <a:pt x="11532275" y="4204307"/>
                </a:cubicBezTo>
                <a:cubicBezTo>
                  <a:pt x="11505795" y="4221452"/>
                  <a:pt x="11476838" y="4235359"/>
                  <a:pt x="11448453" y="4249457"/>
                </a:cubicBezTo>
                <a:cubicBezTo>
                  <a:pt x="11424069" y="4261459"/>
                  <a:pt x="11398160" y="4270411"/>
                  <a:pt x="11374346" y="4283366"/>
                </a:cubicBezTo>
                <a:cubicBezTo>
                  <a:pt x="11355296" y="4293655"/>
                  <a:pt x="11338339" y="4307943"/>
                  <a:pt x="11320623" y="4320897"/>
                </a:cubicBezTo>
                <a:cubicBezTo>
                  <a:pt x="11305192" y="4332136"/>
                  <a:pt x="11288238" y="4341852"/>
                  <a:pt x="11275283" y="4355378"/>
                </a:cubicBezTo>
                <a:cubicBezTo>
                  <a:pt x="11243658" y="4388145"/>
                  <a:pt x="11211843" y="4420340"/>
                  <a:pt x="11172600" y="4444536"/>
                </a:cubicBezTo>
                <a:cubicBezTo>
                  <a:pt x="11133927" y="4468538"/>
                  <a:pt x="11097350" y="4495401"/>
                  <a:pt x="11058869" y="4519786"/>
                </a:cubicBezTo>
                <a:cubicBezTo>
                  <a:pt x="11021146" y="4543599"/>
                  <a:pt x="10987046" y="4569697"/>
                  <a:pt x="10967423" y="4611991"/>
                </a:cubicBezTo>
                <a:cubicBezTo>
                  <a:pt x="10958661" y="4630659"/>
                  <a:pt x="10946279" y="4651044"/>
                  <a:pt x="10929704" y="4661903"/>
                </a:cubicBezTo>
                <a:cubicBezTo>
                  <a:pt x="10906081" y="4677334"/>
                  <a:pt x="10876171" y="4682859"/>
                  <a:pt x="10850453" y="4696003"/>
                </a:cubicBezTo>
                <a:cubicBezTo>
                  <a:pt x="10820162" y="4711434"/>
                  <a:pt x="10785111" y="4724770"/>
                  <a:pt x="10764534" y="4749345"/>
                </a:cubicBezTo>
                <a:cubicBezTo>
                  <a:pt x="10746246" y="4771255"/>
                  <a:pt x="10727767" y="4788399"/>
                  <a:pt x="10703573" y="4802305"/>
                </a:cubicBezTo>
                <a:cubicBezTo>
                  <a:pt x="10686617" y="4812022"/>
                  <a:pt x="10674046" y="4829738"/>
                  <a:pt x="10656519" y="4837740"/>
                </a:cubicBezTo>
                <a:cubicBezTo>
                  <a:pt x="10633467" y="4848409"/>
                  <a:pt x="10610225" y="4856791"/>
                  <a:pt x="10590031" y="4873366"/>
                </a:cubicBezTo>
                <a:cubicBezTo>
                  <a:pt x="10569075" y="4890510"/>
                  <a:pt x="10545263" y="4904036"/>
                  <a:pt x="10523354" y="4920039"/>
                </a:cubicBezTo>
                <a:cubicBezTo>
                  <a:pt x="10511734" y="4928611"/>
                  <a:pt x="10502208" y="4939851"/>
                  <a:pt x="10490969" y="4948806"/>
                </a:cubicBezTo>
                <a:cubicBezTo>
                  <a:pt x="10470394" y="4965188"/>
                  <a:pt x="10449438" y="4981191"/>
                  <a:pt x="10428291" y="4996622"/>
                </a:cubicBezTo>
                <a:cubicBezTo>
                  <a:pt x="10407146" y="5012055"/>
                  <a:pt x="10386952" y="5029961"/>
                  <a:pt x="10363709" y="5041201"/>
                </a:cubicBezTo>
                <a:cubicBezTo>
                  <a:pt x="10324086" y="5060251"/>
                  <a:pt x="10280840" y="5071682"/>
                  <a:pt x="10242357" y="5092257"/>
                </a:cubicBezTo>
                <a:cubicBezTo>
                  <a:pt x="10203304" y="5113211"/>
                  <a:pt x="10166536" y="5139503"/>
                  <a:pt x="10131863" y="5167315"/>
                </a:cubicBezTo>
                <a:cubicBezTo>
                  <a:pt x="10104430" y="5189224"/>
                  <a:pt x="10078713" y="5210943"/>
                  <a:pt x="10044230" y="5222182"/>
                </a:cubicBezTo>
                <a:cubicBezTo>
                  <a:pt x="10024990" y="5228470"/>
                  <a:pt x="10004797" y="5242186"/>
                  <a:pt x="9993175" y="5258189"/>
                </a:cubicBezTo>
                <a:cubicBezTo>
                  <a:pt x="9968027" y="5293049"/>
                  <a:pt x="9935832" y="5317626"/>
                  <a:pt x="9899446" y="5338582"/>
                </a:cubicBezTo>
                <a:cubicBezTo>
                  <a:pt x="9850865" y="5366776"/>
                  <a:pt x="9802858" y="5395543"/>
                  <a:pt x="9754088" y="5423166"/>
                </a:cubicBezTo>
                <a:cubicBezTo>
                  <a:pt x="9725323" y="5439551"/>
                  <a:pt x="9696749" y="5456885"/>
                  <a:pt x="9666265" y="5468888"/>
                </a:cubicBezTo>
                <a:cubicBezTo>
                  <a:pt x="9603971" y="5493655"/>
                  <a:pt x="9540152" y="5514799"/>
                  <a:pt x="9477283" y="5537851"/>
                </a:cubicBezTo>
                <a:cubicBezTo>
                  <a:pt x="9456709" y="5545280"/>
                  <a:pt x="9437278" y="5555949"/>
                  <a:pt x="9416321" y="5562426"/>
                </a:cubicBezTo>
                <a:cubicBezTo>
                  <a:pt x="9393650" y="5569475"/>
                  <a:pt x="9369267" y="5571571"/>
                  <a:pt x="9346597" y="5578619"/>
                </a:cubicBezTo>
                <a:cubicBezTo>
                  <a:pt x="9308875" y="5590240"/>
                  <a:pt x="9272298" y="5605101"/>
                  <a:pt x="9234579" y="5616911"/>
                </a:cubicBezTo>
                <a:cubicBezTo>
                  <a:pt x="9161805" y="5639582"/>
                  <a:pt x="9088840" y="5661299"/>
                  <a:pt x="9015878" y="5682826"/>
                </a:cubicBezTo>
                <a:cubicBezTo>
                  <a:pt x="9000257" y="5687399"/>
                  <a:pt x="8983301" y="5687970"/>
                  <a:pt x="8967871" y="5692923"/>
                </a:cubicBezTo>
                <a:cubicBezTo>
                  <a:pt x="8926911" y="5706259"/>
                  <a:pt x="8886142" y="5720736"/>
                  <a:pt x="8845565" y="5735407"/>
                </a:cubicBezTo>
                <a:cubicBezTo>
                  <a:pt x="8820990" y="5744361"/>
                  <a:pt x="8796985" y="5755409"/>
                  <a:pt x="8772219" y="5763982"/>
                </a:cubicBezTo>
                <a:cubicBezTo>
                  <a:pt x="8752407" y="5770840"/>
                  <a:pt x="8732023" y="5776174"/>
                  <a:pt x="8711448" y="5780366"/>
                </a:cubicBezTo>
                <a:cubicBezTo>
                  <a:pt x="8693731" y="5783986"/>
                  <a:pt x="8675253" y="5783603"/>
                  <a:pt x="8657726" y="5787986"/>
                </a:cubicBezTo>
                <a:cubicBezTo>
                  <a:pt x="8610288" y="5799797"/>
                  <a:pt x="8563425" y="5813133"/>
                  <a:pt x="8516369" y="5825705"/>
                </a:cubicBezTo>
                <a:cubicBezTo>
                  <a:pt x="8497511" y="5830659"/>
                  <a:pt x="8478269" y="5834280"/>
                  <a:pt x="8459979" y="5840566"/>
                </a:cubicBezTo>
                <a:cubicBezTo>
                  <a:pt x="8411019" y="5857141"/>
                  <a:pt x="8362822" y="5875999"/>
                  <a:pt x="8313671" y="5891622"/>
                </a:cubicBezTo>
                <a:cubicBezTo>
                  <a:pt x="8272903" y="5904576"/>
                  <a:pt x="8230992" y="5913910"/>
                  <a:pt x="8189651" y="5925341"/>
                </a:cubicBezTo>
                <a:cubicBezTo>
                  <a:pt x="8172124" y="5930295"/>
                  <a:pt x="8155359" y="5937343"/>
                  <a:pt x="8137835" y="5941534"/>
                </a:cubicBezTo>
                <a:cubicBezTo>
                  <a:pt x="8098590" y="5951059"/>
                  <a:pt x="8058774" y="5959059"/>
                  <a:pt x="8019339" y="5968586"/>
                </a:cubicBezTo>
                <a:cubicBezTo>
                  <a:pt x="7996859" y="5974110"/>
                  <a:pt x="7975142" y="5984017"/>
                  <a:pt x="7952280" y="5987637"/>
                </a:cubicBezTo>
                <a:cubicBezTo>
                  <a:pt x="7897987" y="5996209"/>
                  <a:pt x="7843311" y="6002305"/>
                  <a:pt x="7788636" y="6009163"/>
                </a:cubicBezTo>
                <a:cubicBezTo>
                  <a:pt x="7732247" y="6016211"/>
                  <a:pt x="7676047" y="6023642"/>
                  <a:pt x="7619655" y="6029928"/>
                </a:cubicBezTo>
                <a:cubicBezTo>
                  <a:pt x="7588795" y="6033168"/>
                  <a:pt x="7557742" y="6033738"/>
                  <a:pt x="7526880" y="6036786"/>
                </a:cubicBezTo>
                <a:cubicBezTo>
                  <a:pt x="7499828" y="6039455"/>
                  <a:pt x="7472967" y="6044407"/>
                  <a:pt x="7445916" y="6047647"/>
                </a:cubicBezTo>
                <a:cubicBezTo>
                  <a:pt x="7422483" y="6050313"/>
                  <a:pt x="7398860" y="6051837"/>
                  <a:pt x="7375428" y="6054505"/>
                </a:cubicBezTo>
                <a:cubicBezTo>
                  <a:pt x="7337899" y="6058885"/>
                  <a:pt x="7300559" y="6063839"/>
                  <a:pt x="7263220" y="6068411"/>
                </a:cubicBezTo>
                <a:cubicBezTo>
                  <a:pt x="7247599" y="6070126"/>
                  <a:pt x="7231214" y="6074888"/>
                  <a:pt x="7216547" y="6072032"/>
                </a:cubicBezTo>
                <a:cubicBezTo>
                  <a:pt x="7179587" y="6064791"/>
                  <a:pt x="7143199" y="6066887"/>
                  <a:pt x="7106432" y="6071840"/>
                </a:cubicBezTo>
                <a:cubicBezTo>
                  <a:pt x="7093860" y="6073555"/>
                  <a:pt x="7080334" y="6073174"/>
                  <a:pt x="7068141" y="6069936"/>
                </a:cubicBezTo>
                <a:cubicBezTo>
                  <a:pt x="7043184" y="6063457"/>
                  <a:pt x="7018991" y="6054313"/>
                  <a:pt x="6994415" y="6046313"/>
                </a:cubicBezTo>
                <a:cubicBezTo>
                  <a:pt x="6991747" y="6045361"/>
                  <a:pt x="6988509" y="6045169"/>
                  <a:pt x="6985653" y="6044599"/>
                </a:cubicBezTo>
                <a:cubicBezTo>
                  <a:pt x="6969457" y="6041359"/>
                  <a:pt x="6953457" y="6038120"/>
                  <a:pt x="6937263" y="6035263"/>
                </a:cubicBezTo>
                <a:cubicBezTo>
                  <a:pt x="6928501" y="6033738"/>
                  <a:pt x="6919547" y="6033549"/>
                  <a:pt x="6910782" y="6032214"/>
                </a:cubicBezTo>
                <a:cubicBezTo>
                  <a:pt x="6876872" y="6026880"/>
                  <a:pt x="6839534" y="6035834"/>
                  <a:pt x="6810195" y="6012784"/>
                </a:cubicBezTo>
                <a:cubicBezTo>
                  <a:pt x="6791144" y="5997923"/>
                  <a:pt x="6772665" y="6001353"/>
                  <a:pt x="6752283" y="6003639"/>
                </a:cubicBezTo>
                <a:cubicBezTo>
                  <a:pt x="6736851" y="6005353"/>
                  <a:pt x="6721038" y="6004782"/>
                  <a:pt x="6705417" y="6004974"/>
                </a:cubicBezTo>
                <a:cubicBezTo>
                  <a:pt x="6677984" y="6005543"/>
                  <a:pt x="6650551" y="6005735"/>
                  <a:pt x="6623118" y="6006687"/>
                </a:cubicBezTo>
                <a:cubicBezTo>
                  <a:pt x="6614353" y="6007067"/>
                  <a:pt x="6605401" y="6011832"/>
                  <a:pt x="6596828" y="6011070"/>
                </a:cubicBezTo>
                <a:cubicBezTo>
                  <a:pt x="6557201" y="6007449"/>
                  <a:pt x="6517576" y="6001734"/>
                  <a:pt x="6477951" y="5998495"/>
                </a:cubicBezTo>
                <a:cubicBezTo>
                  <a:pt x="6455472" y="5996591"/>
                  <a:pt x="6432420" y="6000209"/>
                  <a:pt x="6410131" y="5997543"/>
                </a:cubicBezTo>
                <a:cubicBezTo>
                  <a:pt x="6384414" y="5994495"/>
                  <a:pt x="6359268" y="5986685"/>
                  <a:pt x="6333739" y="5981920"/>
                </a:cubicBezTo>
                <a:cubicBezTo>
                  <a:pt x="6326691" y="5980589"/>
                  <a:pt x="6318880" y="5982303"/>
                  <a:pt x="6311449" y="5982682"/>
                </a:cubicBezTo>
                <a:cubicBezTo>
                  <a:pt x="6303068" y="5983064"/>
                  <a:pt x="6294876" y="5983826"/>
                  <a:pt x="6286493" y="5984017"/>
                </a:cubicBezTo>
                <a:cubicBezTo>
                  <a:pt x="6260964" y="5984399"/>
                  <a:pt x="6235437" y="5983826"/>
                  <a:pt x="6209909" y="5985161"/>
                </a:cubicBezTo>
                <a:cubicBezTo>
                  <a:pt x="6194288" y="5985922"/>
                  <a:pt x="6177905" y="5993733"/>
                  <a:pt x="6163425" y="5990874"/>
                </a:cubicBezTo>
                <a:cubicBezTo>
                  <a:pt x="6133897" y="5985351"/>
                  <a:pt x="6104368" y="5997733"/>
                  <a:pt x="6074842" y="5987447"/>
                </a:cubicBezTo>
                <a:cubicBezTo>
                  <a:pt x="6065695" y="5984399"/>
                  <a:pt x="6053124" y="5992019"/>
                  <a:pt x="6042072" y="5992399"/>
                </a:cubicBezTo>
                <a:cubicBezTo>
                  <a:pt x="6014449" y="5993351"/>
                  <a:pt x="5986828" y="5993161"/>
                  <a:pt x="5959204" y="5992971"/>
                </a:cubicBezTo>
                <a:cubicBezTo>
                  <a:pt x="5934438" y="5992781"/>
                  <a:pt x="5908719" y="5995447"/>
                  <a:pt x="5884906" y="5990113"/>
                </a:cubicBezTo>
                <a:cubicBezTo>
                  <a:pt x="5859949" y="5984399"/>
                  <a:pt x="5837471" y="5985161"/>
                  <a:pt x="5813275" y="5991637"/>
                </a:cubicBezTo>
                <a:cubicBezTo>
                  <a:pt x="5796702" y="5996019"/>
                  <a:pt x="5779174" y="5996591"/>
                  <a:pt x="5762029" y="5997923"/>
                </a:cubicBezTo>
                <a:cubicBezTo>
                  <a:pt x="5743551" y="5999447"/>
                  <a:pt x="5723166" y="5995447"/>
                  <a:pt x="5706401" y="6001734"/>
                </a:cubicBezTo>
                <a:cubicBezTo>
                  <a:pt x="5656488" y="6020403"/>
                  <a:pt x="5605244" y="6024403"/>
                  <a:pt x="5553045" y="6024403"/>
                </a:cubicBezTo>
                <a:cubicBezTo>
                  <a:pt x="5543518" y="6024403"/>
                  <a:pt x="5533802" y="6021738"/>
                  <a:pt x="5524660" y="6018880"/>
                </a:cubicBezTo>
                <a:cubicBezTo>
                  <a:pt x="5471316" y="6001734"/>
                  <a:pt x="5417784" y="6003257"/>
                  <a:pt x="5363491" y="6013736"/>
                </a:cubicBezTo>
                <a:cubicBezTo>
                  <a:pt x="5352250" y="6016022"/>
                  <a:pt x="5339677" y="6016403"/>
                  <a:pt x="5328438" y="6014118"/>
                </a:cubicBezTo>
                <a:cubicBezTo>
                  <a:pt x="5296812" y="6007449"/>
                  <a:pt x="5266141" y="5996399"/>
                  <a:pt x="5234326" y="5991637"/>
                </a:cubicBezTo>
                <a:cubicBezTo>
                  <a:pt x="5181748" y="5983826"/>
                  <a:pt x="5136216" y="6010115"/>
                  <a:pt x="5089162" y="6027262"/>
                </a:cubicBezTo>
                <a:cubicBezTo>
                  <a:pt x="5044391" y="6043455"/>
                  <a:pt x="5006292" y="6080032"/>
                  <a:pt x="4953328" y="6071840"/>
                </a:cubicBezTo>
                <a:cubicBezTo>
                  <a:pt x="4947996" y="6071078"/>
                  <a:pt x="4942089" y="6076222"/>
                  <a:pt x="4936184" y="6077555"/>
                </a:cubicBezTo>
                <a:cubicBezTo>
                  <a:pt x="4919991" y="6081176"/>
                  <a:pt x="4903799" y="6085555"/>
                  <a:pt x="4887415" y="6087272"/>
                </a:cubicBezTo>
                <a:cubicBezTo>
                  <a:pt x="4867412" y="6089558"/>
                  <a:pt x="4847027" y="6088797"/>
                  <a:pt x="4827024" y="6090701"/>
                </a:cubicBezTo>
                <a:cubicBezTo>
                  <a:pt x="4814165" y="6091844"/>
                  <a:pt x="4801401" y="6093939"/>
                  <a:pt x="4788661" y="6095749"/>
                </a:cubicBezTo>
                <a:lnTo>
                  <a:pt x="4785776" y="6096000"/>
                </a:lnTo>
                <a:lnTo>
                  <a:pt x="4726469" y="6096000"/>
                </a:lnTo>
                <a:lnTo>
                  <a:pt x="4719697" y="6095130"/>
                </a:lnTo>
                <a:cubicBezTo>
                  <a:pt x="4709481" y="6092939"/>
                  <a:pt x="4699289" y="6090320"/>
                  <a:pt x="4689098" y="6088605"/>
                </a:cubicBezTo>
                <a:cubicBezTo>
                  <a:pt x="4660331" y="6083842"/>
                  <a:pt x="4628705" y="6085176"/>
                  <a:pt x="4603368" y="6072984"/>
                </a:cubicBezTo>
                <a:cubicBezTo>
                  <a:pt x="4576318" y="6060029"/>
                  <a:pt x="4550599" y="6054123"/>
                  <a:pt x="4522596" y="6058123"/>
                </a:cubicBezTo>
                <a:cubicBezTo>
                  <a:pt x="4513260" y="6059457"/>
                  <a:pt x="4501257" y="6067459"/>
                  <a:pt x="4497068" y="6075649"/>
                </a:cubicBezTo>
                <a:cubicBezTo>
                  <a:pt x="4487731" y="6093938"/>
                  <a:pt x="4474969" y="6097178"/>
                  <a:pt x="4457632" y="6090890"/>
                </a:cubicBezTo>
                <a:cubicBezTo>
                  <a:pt x="4442581" y="6085555"/>
                  <a:pt x="4424104" y="6082890"/>
                  <a:pt x="4413817" y="6072601"/>
                </a:cubicBezTo>
                <a:cubicBezTo>
                  <a:pt x="4384668" y="6043455"/>
                  <a:pt x="4347518" y="6042503"/>
                  <a:pt x="4311323" y="6034693"/>
                </a:cubicBezTo>
                <a:cubicBezTo>
                  <a:pt x="4289227" y="6029928"/>
                  <a:pt x="4268649" y="6029738"/>
                  <a:pt x="4246551" y="6032976"/>
                </a:cubicBezTo>
                <a:cubicBezTo>
                  <a:pt x="4198546" y="6040216"/>
                  <a:pt x="4151870" y="6029928"/>
                  <a:pt x="4105766" y="6016784"/>
                </a:cubicBezTo>
                <a:cubicBezTo>
                  <a:pt x="4075285" y="6008022"/>
                  <a:pt x="4044043" y="6002687"/>
                  <a:pt x="4013753" y="5993733"/>
                </a:cubicBezTo>
                <a:cubicBezTo>
                  <a:pt x="3991083" y="5986874"/>
                  <a:pt x="3968414" y="5978682"/>
                  <a:pt x="3947648" y="5967634"/>
                </a:cubicBezTo>
                <a:cubicBezTo>
                  <a:pt x="3917546" y="5951440"/>
                  <a:pt x="3891259" y="5927055"/>
                  <a:pt x="3852966" y="5933533"/>
                </a:cubicBezTo>
                <a:cubicBezTo>
                  <a:pt x="3819245" y="5939247"/>
                  <a:pt x="3788766" y="5927247"/>
                  <a:pt x="3757902" y="5915816"/>
                </a:cubicBezTo>
                <a:cubicBezTo>
                  <a:pt x="3735231" y="5907434"/>
                  <a:pt x="3712565" y="5898859"/>
                  <a:pt x="3689131" y="5893526"/>
                </a:cubicBezTo>
                <a:cubicBezTo>
                  <a:pt x="3661315" y="5887239"/>
                  <a:pt x="3629882" y="5889907"/>
                  <a:pt x="3605116" y="5878285"/>
                </a:cubicBezTo>
                <a:cubicBezTo>
                  <a:pt x="3579206" y="5866093"/>
                  <a:pt x="3557682" y="5874285"/>
                  <a:pt x="3534629" y="5877715"/>
                </a:cubicBezTo>
                <a:cubicBezTo>
                  <a:pt x="3497862" y="5883049"/>
                  <a:pt x="3461282" y="5892955"/>
                  <a:pt x="3424135" y="5880382"/>
                </a:cubicBezTo>
                <a:cubicBezTo>
                  <a:pt x="3378986" y="5865141"/>
                  <a:pt x="3334216" y="5848758"/>
                  <a:pt x="3288877" y="5834280"/>
                </a:cubicBezTo>
                <a:cubicBezTo>
                  <a:pt x="3271348" y="5828753"/>
                  <a:pt x="3252492" y="5826467"/>
                  <a:pt x="3234202" y="5823991"/>
                </a:cubicBezTo>
                <a:cubicBezTo>
                  <a:pt x="3216867" y="5821895"/>
                  <a:pt x="3196102" y="5827230"/>
                  <a:pt x="3182763" y="5819229"/>
                </a:cubicBezTo>
                <a:cubicBezTo>
                  <a:pt x="3148472" y="5798655"/>
                  <a:pt x="3113231" y="5788558"/>
                  <a:pt x="3073604" y="5788558"/>
                </a:cubicBezTo>
                <a:cubicBezTo>
                  <a:pt x="3058743" y="5788558"/>
                  <a:pt x="3044264" y="5779984"/>
                  <a:pt x="3029216" y="5778459"/>
                </a:cubicBezTo>
                <a:cubicBezTo>
                  <a:pt x="3008639" y="5776555"/>
                  <a:pt x="2985016" y="5771411"/>
                  <a:pt x="2967110" y="5778651"/>
                </a:cubicBezTo>
                <a:cubicBezTo>
                  <a:pt x="2925008" y="5795797"/>
                  <a:pt x="2890910" y="5781507"/>
                  <a:pt x="2854140" y="5764553"/>
                </a:cubicBezTo>
                <a:cubicBezTo>
                  <a:pt x="2817943" y="5747789"/>
                  <a:pt x="2779842" y="5734455"/>
                  <a:pt x="2741360" y="5723403"/>
                </a:cubicBezTo>
                <a:cubicBezTo>
                  <a:pt x="2726882" y="5719403"/>
                  <a:pt x="2709548" y="5726072"/>
                  <a:pt x="2693543" y="5727405"/>
                </a:cubicBezTo>
                <a:cubicBezTo>
                  <a:pt x="2687827" y="5727786"/>
                  <a:pt x="2681540" y="5728358"/>
                  <a:pt x="2676398" y="5726453"/>
                </a:cubicBezTo>
                <a:cubicBezTo>
                  <a:pt x="2626677" y="5708163"/>
                  <a:pt x="2576191" y="5694257"/>
                  <a:pt x="2522279" y="5703782"/>
                </a:cubicBezTo>
                <a:cubicBezTo>
                  <a:pt x="2517327" y="5704735"/>
                  <a:pt x="2511800" y="5702639"/>
                  <a:pt x="2506847" y="5701305"/>
                </a:cubicBezTo>
                <a:cubicBezTo>
                  <a:pt x="2482652" y="5694447"/>
                  <a:pt x="2459029" y="5683589"/>
                  <a:pt x="2434456" y="5681112"/>
                </a:cubicBezTo>
                <a:cubicBezTo>
                  <a:pt x="2373874" y="5675016"/>
                  <a:pt x="2312915" y="5672538"/>
                  <a:pt x="2251948" y="5668538"/>
                </a:cubicBezTo>
                <a:cubicBezTo>
                  <a:pt x="2248138" y="5668349"/>
                  <a:pt x="2244137" y="5668349"/>
                  <a:pt x="2240710" y="5667014"/>
                </a:cubicBezTo>
                <a:cubicBezTo>
                  <a:pt x="2218229" y="5658822"/>
                  <a:pt x="2198608" y="5661490"/>
                  <a:pt x="2179556" y="5677111"/>
                </a:cubicBezTo>
                <a:cubicBezTo>
                  <a:pt x="2171173" y="5683969"/>
                  <a:pt x="2159743" y="5687589"/>
                  <a:pt x="2149267" y="5691399"/>
                </a:cubicBezTo>
                <a:cubicBezTo>
                  <a:pt x="2133834" y="5697115"/>
                  <a:pt x="2118023" y="5702639"/>
                  <a:pt x="2102021" y="5706259"/>
                </a:cubicBezTo>
                <a:cubicBezTo>
                  <a:pt x="2086208" y="5709688"/>
                  <a:pt x="2069254" y="5714449"/>
                  <a:pt x="2054013" y="5711784"/>
                </a:cubicBezTo>
                <a:cubicBezTo>
                  <a:pt x="2026581" y="5707022"/>
                  <a:pt x="2000479" y="5696353"/>
                  <a:pt x="1973429" y="5689303"/>
                </a:cubicBezTo>
                <a:cubicBezTo>
                  <a:pt x="1964094" y="5686826"/>
                  <a:pt x="1953806" y="5687209"/>
                  <a:pt x="1944092" y="5687017"/>
                </a:cubicBezTo>
                <a:cubicBezTo>
                  <a:pt x="1921800" y="5686447"/>
                  <a:pt x="1898940" y="5691971"/>
                  <a:pt x="1878748" y="5676159"/>
                </a:cubicBezTo>
                <a:cubicBezTo>
                  <a:pt x="1860079" y="5661299"/>
                  <a:pt x="1841216" y="5665680"/>
                  <a:pt x="1821596" y="5676920"/>
                </a:cubicBezTo>
                <a:cubicBezTo>
                  <a:pt x="1807497" y="5684922"/>
                  <a:pt x="1791496" y="5691209"/>
                  <a:pt x="1775684" y="5694257"/>
                </a:cubicBezTo>
                <a:cubicBezTo>
                  <a:pt x="1753965" y="5698447"/>
                  <a:pt x="1732439" y="5700163"/>
                  <a:pt x="1709006" y="5697685"/>
                </a:cubicBezTo>
                <a:cubicBezTo>
                  <a:pt x="1692431" y="5695971"/>
                  <a:pt x="1678904" y="5695209"/>
                  <a:pt x="1665950" y="5685113"/>
                </a:cubicBezTo>
                <a:cubicBezTo>
                  <a:pt x="1663856" y="5683589"/>
                  <a:pt x="1660046" y="5683207"/>
                  <a:pt x="1657188" y="5683399"/>
                </a:cubicBezTo>
                <a:cubicBezTo>
                  <a:pt x="1619658" y="5686637"/>
                  <a:pt x="1582510" y="5684922"/>
                  <a:pt x="1544598" y="5682634"/>
                </a:cubicBezTo>
                <a:cubicBezTo>
                  <a:pt x="1496403" y="5679589"/>
                  <a:pt x="1445725" y="5688541"/>
                  <a:pt x="1404006" y="5720546"/>
                </a:cubicBezTo>
                <a:cubicBezTo>
                  <a:pt x="1397909" y="5725310"/>
                  <a:pt x="1388765" y="5727405"/>
                  <a:pt x="1380762" y="5728549"/>
                </a:cubicBezTo>
                <a:cubicBezTo>
                  <a:pt x="1343044" y="5733501"/>
                  <a:pt x="1305132" y="5736930"/>
                  <a:pt x="1267411" y="5742455"/>
                </a:cubicBezTo>
                <a:cubicBezTo>
                  <a:pt x="1246837" y="5745503"/>
                  <a:pt x="1225310" y="5748170"/>
                  <a:pt x="1206641" y="5756553"/>
                </a:cubicBezTo>
                <a:cubicBezTo>
                  <a:pt x="1188354" y="5764743"/>
                  <a:pt x="1173681" y="5774459"/>
                  <a:pt x="1162823" y="5757315"/>
                </a:cubicBezTo>
                <a:cubicBezTo>
                  <a:pt x="1143394" y="5766459"/>
                  <a:pt x="1126437" y="5774080"/>
                  <a:pt x="1109865" y="5782270"/>
                </a:cubicBezTo>
                <a:cubicBezTo>
                  <a:pt x="1103767" y="5785318"/>
                  <a:pt x="1098623" y="5790272"/>
                  <a:pt x="1092527" y="5793130"/>
                </a:cubicBezTo>
                <a:cubicBezTo>
                  <a:pt x="1086048" y="5796178"/>
                  <a:pt x="1078810" y="5798082"/>
                  <a:pt x="1071762" y="5799607"/>
                </a:cubicBezTo>
                <a:cubicBezTo>
                  <a:pt x="1040327" y="5806465"/>
                  <a:pt x="1008894" y="5812751"/>
                  <a:pt x="977653" y="5820182"/>
                </a:cubicBezTo>
                <a:cubicBezTo>
                  <a:pt x="971554" y="5821705"/>
                  <a:pt x="966411" y="5827801"/>
                  <a:pt x="960887" y="5831801"/>
                </a:cubicBezTo>
                <a:cubicBezTo>
                  <a:pt x="957266" y="5834470"/>
                  <a:pt x="953648" y="5838470"/>
                  <a:pt x="949646" y="5839042"/>
                </a:cubicBezTo>
                <a:cubicBezTo>
                  <a:pt x="919165" y="5843614"/>
                  <a:pt x="888877" y="5848949"/>
                  <a:pt x="858205" y="5851234"/>
                </a:cubicBezTo>
                <a:cubicBezTo>
                  <a:pt x="832486" y="5853138"/>
                  <a:pt x="807719" y="5852568"/>
                  <a:pt x="801053" y="5885715"/>
                </a:cubicBezTo>
                <a:cubicBezTo>
                  <a:pt x="799909" y="5891432"/>
                  <a:pt x="791717" y="5897528"/>
                  <a:pt x="785432" y="5900384"/>
                </a:cubicBezTo>
                <a:cubicBezTo>
                  <a:pt x="767524" y="5908576"/>
                  <a:pt x="748471" y="5914101"/>
                  <a:pt x="730754" y="5922482"/>
                </a:cubicBezTo>
                <a:cubicBezTo>
                  <a:pt x="672650" y="5950488"/>
                  <a:pt x="611880" y="5968205"/>
                  <a:pt x="546917" y="5964966"/>
                </a:cubicBezTo>
                <a:cubicBezTo>
                  <a:pt x="526724" y="5964014"/>
                  <a:pt x="507102" y="5953726"/>
                  <a:pt x="494337" y="5949915"/>
                </a:cubicBezTo>
                <a:cubicBezTo>
                  <a:pt x="457572" y="5964966"/>
                  <a:pt x="426709" y="5979445"/>
                  <a:pt x="394511" y="5990303"/>
                </a:cubicBezTo>
                <a:cubicBezTo>
                  <a:pt x="366127" y="6000019"/>
                  <a:pt x="336408" y="6006115"/>
                  <a:pt x="307259" y="6013163"/>
                </a:cubicBezTo>
                <a:cubicBezTo>
                  <a:pt x="296590" y="6015832"/>
                  <a:pt x="285732" y="6017355"/>
                  <a:pt x="274873" y="6018690"/>
                </a:cubicBezTo>
                <a:cubicBezTo>
                  <a:pt x="240965" y="6022880"/>
                  <a:pt x="205529" y="6012784"/>
                  <a:pt x="172384" y="6028786"/>
                </a:cubicBezTo>
                <a:cubicBezTo>
                  <a:pt x="155046" y="6037168"/>
                  <a:pt x="137898" y="6047265"/>
                  <a:pt x="119613" y="6051647"/>
                </a:cubicBezTo>
                <a:cubicBezTo>
                  <a:pt x="99990" y="6056409"/>
                  <a:pt x="80794" y="6063839"/>
                  <a:pt x="61197" y="6069150"/>
                </a:cubicBezTo>
                <a:lnTo>
                  <a:pt x="544" y="6073921"/>
                </a:lnTo>
                <a:lnTo>
                  <a:pt x="544" y="5946682"/>
                </a:lnTo>
                <a:lnTo>
                  <a:pt x="0" y="5946682"/>
                </a:lnTo>
                <a:lnTo>
                  <a:pt x="0" y="1335314"/>
                </a:lnTo>
                <a:lnTo>
                  <a:pt x="0" y="873938"/>
                </a:lnTo>
                <a:close/>
              </a:path>
            </a:pathLst>
          </a:custGeom>
          <a:effectLst>
            <a:outerShdw blurRad="381000" dist="152400" dir="5400000" algn="t" rotWithShape="0">
              <a:prstClr val="black">
                <a:alpha val="20000"/>
              </a:prstClr>
            </a:outerShdw>
          </a:effectLst>
        </p:spPr>
      </p:pic>
      <p:sp>
        <p:nvSpPr>
          <p:cNvPr id="29" name="Rectangle 41">
            <a:extLst>
              <a:ext uri="{FF2B5EF4-FFF2-40B4-BE49-F238E27FC236}">
                <a16:creationId xmlns:a16="http://schemas.microsoft.com/office/drawing/2014/main" id="{9B37791B-B040-4694-BFDC-8DD132D86E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8350" cy="6038850"/>
          </a:xfrm>
          <a:custGeom>
            <a:avLst/>
            <a:gdLst>
              <a:gd name="connsiteX0" fmla="*/ 0 w 12192000"/>
              <a:gd name="connsiteY0" fmla="*/ 0 h 5835650"/>
              <a:gd name="connsiteX1" fmla="*/ 12192000 w 12192000"/>
              <a:gd name="connsiteY1" fmla="*/ 0 h 5835650"/>
              <a:gd name="connsiteX2" fmla="*/ 12192000 w 12192000"/>
              <a:gd name="connsiteY2" fmla="*/ 5835650 h 5835650"/>
              <a:gd name="connsiteX3" fmla="*/ 0 w 12192000"/>
              <a:gd name="connsiteY3" fmla="*/ 5835650 h 5835650"/>
              <a:gd name="connsiteX4" fmla="*/ 0 w 12192000"/>
              <a:gd name="connsiteY4" fmla="*/ 0 h 5835650"/>
              <a:gd name="connsiteX0" fmla="*/ 0 w 12198350"/>
              <a:gd name="connsiteY0" fmla="*/ 0 h 5835650"/>
              <a:gd name="connsiteX1" fmla="*/ 12192000 w 12198350"/>
              <a:gd name="connsiteY1" fmla="*/ 0 h 5835650"/>
              <a:gd name="connsiteX2" fmla="*/ 12198350 w 12198350"/>
              <a:gd name="connsiteY2" fmla="*/ 3505200 h 5835650"/>
              <a:gd name="connsiteX3" fmla="*/ 12192000 w 12198350"/>
              <a:gd name="connsiteY3" fmla="*/ 5835650 h 5835650"/>
              <a:gd name="connsiteX4" fmla="*/ 0 w 12198350"/>
              <a:gd name="connsiteY4" fmla="*/ 5835650 h 5835650"/>
              <a:gd name="connsiteX5" fmla="*/ 0 w 12198350"/>
              <a:gd name="connsiteY5" fmla="*/ 0 h 5835650"/>
              <a:gd name="connsiteX0" fmla="*/ 0 w 12198350"/>
              <a:gd name="connsiteY0" fmla="*/ 0 h 5835650"/>
              <a:gd name="connsiteX1" fmla="*/ 12192000 w 12198350"/>
              <a:gd name="connsiteY1" fmla="*/ 0 h 5835650"/>
              <a:gd name="connsiteX2" fmla="*/ 12198350 w 12198350"/>
              <a:gd name="connsiteY2" fmla="*/ 3505200 h 5835650"/>
              <a:gd name="connsiteX3" fmla="*/ 12192000 w 12198350"/>
              <a:gd name="connsiteY3" fmla="*/ 5835650 h 5835650"/>
              <a:gd name="connsiteX4" fmla="*/ 5060950 w 12198350"/>
              <a:gd name="connsiteY4" fmla="*/ 5835650 h 5835650"/>
              <a:gd name="connsiteX5" fmla="*/ 0 w 12198350"/>
              <a:gd name="connsiteY5" fmla="*/ 5835650 h 5835650"/>
              <a:gd name="connsiteX6" fmla="*/ 0 w 12198350"/>
              <a:gd name="connsiteY6" fmla="*/ 0 h 5835650"/>
              <a:gd name="connsiteX0" fmla="*/ 0 w 12198350"/>
              <a:gd name="connsiteY0" fmla="*/ 0 h 5835650"/>
              <a:gd name="connsiteX1" fmla="*/ 12192000 w 12198350"/>
              <a:gd name="connsiteY1" fmla="*/ 0 h 5835650"/>
              <a:gd name="connsiteX2" fmla="*/ 12198350 w 12198350"/>
              <a:gd name="connsiteY2" fmla="*/ 3505200 h 5835650"/>
              <a:gd name="connsiteX3" fmla="*/ 12192000 w 12198350"/>
              <a:gd name="connsiteY3" fmla="*/ 5835650 h 5835650"/>
              <a:gd name="connsiteX4" fmla="*/ 5060950 w 12198350"/>
              <a:gd name="connsiteY4" fmla="*/ 5835650 h 5835650"/>
              <a:gd name="connsiteX5" fmla="*/ 1822450 w 12198350"/>
              <a:gd name="connsiteY5" fmla="*/ 5829300 h 5835650"/>
              <a:gd name="connsiteX6" fmla="*/ 0 w 12198350"/>
              <a:gd name="connsiteY6" fmla="*/ 5835650 h 5835650"/>
              <a:gd name="connsiteX7" fmla="*/ 0 w 12198350"/>
              <a:gd name="connsiteY7" fmla="*/ 0 h 5835650"/>
              <a:gd name="connsiteX0" fmla="*/ 0 w 12198350"/>
              <a:gd name="connsiteY0" fmla="*/ 0 h 5835650"/>
              <a:gd name="connsiteX1" fmla="*/ 12192000 w 12198350"/>
              <a:gd name="connsiteY1" fmla="*/ 0 h 5835650"/>
              <a:gd name="connsiteX2" fmla="*/ 12198350 w 12198350"/>
              <a:gd name="connsiteY2" fmla="*/ 3505200 h 5835650"/>
              <a:gd name="connsiteX3" fmla="*/ 12192000 w 12198350"/>
              <a:gd name="connsiteY3" fmla="*/ 5835650 h 5835650"/>
              <a:gd name="connsiteX4" fmla="*/ 5060950 w 12198350"/>
              <a:gd name="connsiteY4" fmla="*/ 5835650 h 5835650"/>
              <a:gd name="connsiteX5" fmla="*/ 1727200 w 12198350"/>
              <a:gd name="connsiteY5" fmla="*/ 5486400 h 5835650"/>
              <a:gd name="connsiteX6" fmla="*/ 0 w 12198350"/>
              <a:gd name="connsiteY6" fmla="*/ 5835650 h 5835650"/>
              <a:gd name="connsiteX7" fmla="*/ 0 w 12198350"/>
              <a:gd name="connsiteY7" fmla="*/ 0 h 5835650"/>
              <a:gd name="connsiteX0" fmla="*/ 0 w 12198350"/>
              <a:gd name="connsiteY0" fmla="*/ 0 h 5835650"/>
              <a:gd name="connsiteX1" fmla="*/ 12192000 w 12198350"/>
              <a:gd name="connsiteY1" fmla="*/ 0 h 5835650"/>
              <a:gd name="connsiteX2" fmla="*/ 12198350 w 12198350"/>
              <a:gd name="connsiteY2" fmla="*/ 3505200 h 5835650"/>
              <a:gd name="connsiteX3" fmla="*/ 12192000 w 12198350"/>
              <a:gd name="connsiteY3" fmla="*/ 5835650 h 5835650"/>
              <a:gd name="connsiteX4" fmla="*/ 5060950 w 12198350"/>
              <a:gd name="connsiteY4" fmla="*/ 5835650 h 5835650"/>
              <a:gd name="connsiteX5" fmla="*/ 3854450 w 12198350"/>
              <a:gd name="connsiteY5" fmla="*/ 5695950 h 5835650"/>
              <a:gd name="connsiteX6" fmla="*/ 1727200 w 12198350"/>
              <a:gd name="connsiteY6" fmla="*/ 5486400 h 5835650"/>
              <a:gd name="connsiteX7" fmla="*/ 0 w 12198350"/>
              <a:gd name="connsiteY7" fmla="*/ 5835650 h 5835650"/>
              <a:gd name="connsiteX8" fmla="*/ 0 w 12198350"/>
              <a:gd name="connsiteY8" fmla="*/ 0 h 5835650"/>
              <a:gd name="connsiteX0" fmla="*/ 0 w 12198350"/>
              <a:gd name="connsiteY0" fmla="*/ 0 h 5842000"/>
              <a:gd name="connsiteX1" fmla="*/ 12192000 w 12198350"/>
              <a:gd name="connsiteY1" fmla="*/ 0 h 5842000"/>
              <a:gd name="connsiteX2" fmla="*/ 12198350 w 12198350"/>
              <a:gd name="connsiteY2" fmla="*/ 3505200 h 5842000"/>
              <a:gd name="connsiteX3" fmla="*/ 12192000 w 12198350"/>
              <a:gd name="connsiteY3" fmla="*/ 5835650 h 5842000"/>
              <a:gd name="connsiteX4" fmla="*/ 5060950 w 12198350"/>
              <a:gd name="connsiteY4" fmla="*/ 5835650 h 5842000"/>
              <a:gd name="connsiteX5" fmla="*/ 3663950 w 12198350"/>
              <a:gd name="connsiteY5" fmla="*/ 5842000 h 5842000"/>
              <a:gd name="connsiteX6" fmla="*/ 1727200 w 12198350"/>
              <a:gd name="connsiteY6" fmla="*/ 5486400 h 5842000"/>
              <a:gd name="connsiteX7" fmla="*/ 0 w 12198350"/>
              <a:gd name="connsiteY7" fmla="*/ 5835650 h 5842000"/>
              <a:gd name="connsiteX8" fmla="*/ 0 w 12198350"/>
              <a:gd name="connsiteY8" fmla="*/ 0 h 5842000"/>
              <a:gd name="connsiteX0" fmla="*/ 0 w 12198350"/>
              <a:gd name="connsiteY0" fmla="*/ 0 h 5924550"/>
              <a:gd name="connsiteX1" fmla="*/ 12192000 w 12198350"/>
              <a:gd name="connsiteY1" fmla="*/ 0 h 5924550"/>
              <a:gd name="connsiteX2" fmla="*/ 12198350 w 12198350"/>
              <a:gd name="connsiteY2" fmla="*/ 3505200 h 5924550"/>
              <a:gd name="connsiteX3" fmla="*/ 12192000 w 12198350"/>
              <a:gd name="connsiteY3" fmla="*/ 5835650 h 5924550"/>
              <a:gd name="connsiteX4" fmla="*/ 4883150 w 12198350"/>
              <a:gd name="connsiteY4" fmla="*/ 5924550 h 5924550"/>
              <a:gd name="connsiteX5" fmla="*/ 3663950 w 12198350"/>
              <a:gd name="connsiteY5" fmla="*/ 5842000 h 5924550"/>
              <a:gd name="connsiteX6" fmla="*/ 1727200 w 12198350"/>
              <a:gd name="connsiteY6" fmla="*/ 5486400 h 5924550"/>
              <a:gd name="connsiteX7" fmla="*/ 0 w 12198350"/>
              <a:gd name="connsiteY7" fmla="*/ 5835650 h 5924550"/>
              <a:gd name="connsiteX8" fmla="*/ 0 w 12198350"/>
              <a:gd name="connsiteY8" fmla="*/ 0 h 5924550"/>
              <a:gd name="connsiteX0" fmla="*/ 0 w 12198350"/>
              <a:gd name="connsiteY0" fmla="*/ 0 h 5924550"/>
              <a:gd name="connsiteX1" fmla="*/ 12192000 w 12198350"/>
              <a:gd name="connsiteY1" fmla="*/ 0 h 5924550"/>
              <a:gd name="connsiteX2" fmla="*/ 12198350 w 12198350"/>
              <a:gd name="connsiteY2" fmla="*/ 3505200 h 5924550"/>
              <a:gd name="connsiteX3" fmla="*/ 12192000 w 12198350"/>
              <a:gd name="connsiteY3" fmla="*/ 5835650 h 5924550"/>
              <a:gd name="connsiteX4" fmla="*/ 8318500 w 12198350"/>
              <a:gd name="connsiteY4" fmla="*/ 5867400 h 5924550"/>
              <a:gd name="connsiteX5" fmla="*/ 4883150 w 12198350"/>
              <a:gd name="connsiteY5" fmla="*/ 5924550 h 5924550"/>
              <a:gd name="connsiteX6" fmla="*/ 3663950 w 12198350"/>
              <a:gd name="connsiteY6" fmla="*/ 5842000 h 5924550"/>
              <a:gd name="connsiteX7" fmla="*/ 1727200 w 12198350"/>
              <a:gd name="connsiteY7" fmla="*/ 5486400 h 5924550"/>
              <a:gd name="connsiteX8" fmla="*/ 0 w 12198350"/>
              <a:gd name="connsiteY8" fmla="*/ 5835650 h 5924550"/>
              <a:gd name="connsiteX9" fmla="*/ 0 w 12198350"/>
              <a:gd name="connsiteY9" fmla="*/ 0 h 5924550"/>
              <a:gd name="connsiteX0" fmla="*/ 0 w 12198350"/>
              <a:gd name="connsiteY0" fmla="*/ 0 h 6038850"/>
              <a:gd name="connsiteX1" fmla="*/ 12192000 w 12198350"/>
              <a:gd name="connsiteY1" fmla="*/ 0 h 6038850"/>
              <a:gd name="connsiteX2" fmla="*/ 12198350 w 12198350"/>
              <a:gd name="connsiteY2" fmla="*/ 3505200 h 6038850"/>
              <a:gd name="connsiteX3" fmla="*/ 12192000 w 12198350"/>
              <a:gd name="connsiteY3" fmla="*/ 5835650 h 6038850"/>
              <a:gd name="connsiteX4" fmla="*/ 7219950 w 12198350"/>
              <a:gd name="connsiteY4" fmla="*/ 6038850 h 6038850"/>
              <a:gd name="connsiteX5" fmla="*/ 4883150 w 12198350"/>
              <a:gd name="connsiteY5" fmla="*/ 5924550 h 6038850"/>
              <a:gd name="connsiteX6" fmla="*/ 3663950 w 12198350"/>
              <a:gd name="connsiteY6" fmla="*/ 5842000 h 6038850"/>
              <a:gd name="connsiteX7" fmla="*/ 1727200 w 12198350"/>
              <a:gd name="connsiteY7" fmla="*/ 5486400 h 6038850"/>
              <a:gd name="connsiteX8" fmla="*/ 0 w 12198350"/>
              <a:gd name="connsiteY8" fmla="*/ 5835650 h 6038850"/>
              <a:gd name="connsiteX9" fmla="*/ 0 w 12198350"/>
              <a:gd name="connsiteY9"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2192000 w 12198350"/>
              <a:gd name="connsiteY3" fmla="*/ 5835650 h 6038850"/>
              <a:gd name="connsiteX4" fmla="*/ 9766300 w 12198350"/>
              <a:gd name="connsiteY4" fmla="*/ 5924550 h 6038850"/>
              <a:gd name="connsiteX5" fmla="*/ 7219950 w 12198350"/>
              <a:gd name="connsiteY5" fmla="*/ 6038850 h 6038850"/>
              <a:gd name="connsiteX6" fmla="*/ 4883150 w 12198350"/>
              <a:gd name="connsiteY6" fmla="*/ 5924550 h 6038850"/>
              <a:gd name="connsiteX7" fmla="*/ 3663950 w 12198350"/>
              <a:gd name="connsiteY7" fmla="*/ 5842000 h 6038850"/>
              <a:gd name="connsiteX8" fmla="*/ 1727200 w 12198350"/>
              <a:gd name="connsiteY8" fmla="*/ 5486400 h 6038850"/>
              <a:gd name="connsiteX9" fmla="*/ 0 w 12198350"/>
              <a:gd name="connsiteY9" fmla="*/ 5835650 h 6038850"/>
              <a:gd name="connsiteX10" fmla="*/ 0 w 12198350"/>
              <a:gd name="connsiteY10"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2192000 w 12198350"/>
              <a:gd name="connsiteY3" fmla="*/ 5835650 h 6038850"/>
              <a:gd name="connsiteX4" fmla="*/ 8813800 w 12198350"/>
              <a:gd name="connsiteY4" fmla="*/ 5746750 h 6038850"/>
              <a:gd name="connsiteX5" fmla="*/ 7219950 w 12198350"/>
              <a:gd name="connsiteY5" fmla="*/ 6038850 h 6038850"/>
              <a:gd name="connsiteX6" fmla="*/ 4883150 w 12198350"/>
              <a:gd name="connsiteY6" fmla="*/ 5924550 h 6038850"/>
              <a:gd name="connsiteX7" fmla="*/ 3663950 w 12198350"/>
              <a:gd name="connsiteY7" fmla="*/ 5842000 h 6038850"/>
              <a:gd name="connsiteX8" fmla="*/ 1727200 w 12198350"/>
              <a:gd name="connsiteY8" fmla="*/ 5486400 h 6038850"/>
              <a:gd name="connsiteX9" fmla="*/ 0 w 12198350"/>
              <a:gd name="connsiteY9" fmla="*/ 5835650 h 6038850"/>
              <a:gd name="connsiteX10" fmla="*/ 0 w 12198350"/>
              <a:gd name="connsiteY10"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0255250 w 12198350"/>
              <a:gd name="connsiteY3" fmla="*/ 4978400 h 6038850"/>
              <a:gd name="connsiteX4" fmla="*/ 8813800 w 12198350"/>
              <a:gd name="connsiteY4" fmla="*/ 5746750 h 6038850"/>
              <a:gd name="connsiteX5" fmla="*/ 7219950 w 12198350"/>
              <a:gd name="connsiteY5" fmla="*/ 6038850 h 6038850"/>
              <a:gd name="connsiteX6" fmla="*/ 4883150 w 12198350"/>
              <a:gd name="connsiteY6" fmla="*/ 5924550 h 6038850"/>
              <a:gd name="connsiteX7" fmla="*/ 3663950 w 12198350"/>
              <a:gd name="connsiteY7" fmla="*/ 5842000 h 6038850"/>
              <a:gd name="connsiteX8" fmla="*/ 1727200 w 12198350"/>
              <a:gd name="connsiteY8" fmla="*/ 5486400 h 6038850"/>
              <a:gd name="connsiteX9" fmla="*/ 0 w 12198350"/>
              <a:gd name="connsiteY9" fmla="*/ 5835650 h 6038850"/>
              <a:gd name="connsiteX10" fmla="*/ 0 w 12198350"/>
              <a:gd name="connsiteY10"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8813800 w 12198350"/>
              <a:gd name="connsiteY3" fmla="*/ 5746750 h 6038850"/>
              <a:gd name="connsiteX4" fmla="*/ 7219950 w 12198350"/>
              <a:gd name="connsiteY4" fmla="*/ 6038850 h 6038850"/>
              <a:gd name="connsiteX5" fmla="*/ 4883150 w 12198350"/>
              <a:gd name="connsiteY5" fmla="*/ 5924550 h 6038850"/>
              <a:gd name="connsiteX6" fmla="*/ 3663950 w 12198350"/>
              <a:gd name="connsiteY6" fmla="*/ 5842000 h 6038850"/>
              <a:gd name="connsiteX7" fmla="*/ 1727200 w 12198350"/>
              <a:gd name="connsiteY7" fmla="*/ 5486400 h 6038850"/>
              <a:gd name="connsiteX8" fmla="*/ 0 w 12198350"/>
              <a:gd name="connsiteY8" fmla="*/ 5835650 h 6038850"/>
              <a:gd name="connsiteX9" fmla="*/ 0 w 12198350"/>
              <a:gd name="connsiteY9"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0623550 w 12198350"/>
              <a:gd name="connsiteY3" fmla="*/ 4800600 h 6038850"/>
              <a:gd name="connsiteX4" fmla="*/ 8813800 w 12198350"/>
              <a:gd name="connsiteY4" fmla="*/ 5746750 h 6038850"/>
              <a:gd name="connsiteX5" fmla="*/ 7219950 w 12198350"/>
              <a:gd name="connsiteY5" fmla="*/ 6038850 h 6038850"/>
              <a:gd name="connsiteX6" fmla="*/ 4883150 w 12198350"/>
              <a:gd name="connsiteY6" fmla="*/ 5924550 h 6038850"/>
              <a:gd name="connsiteX7" fmla="*/ 3663950 w 12198350"/>
              <a:gd name="connsiteY7" fmla="*/ 5842000 h 6038850"/>
              <a:gd name="connsiteX8" fmla="*/ 1727200 w 12198350"/>
              <a:gd name="connsiteY8" fmla="*/ 5486400 h 6038850"/>
              <a:gd name="connsiteX9" fmla="*/ 0 w 12198350"/>
              <a:gd name="connsiteY9" fmla="*/ 5835650 h 6038850"/>
              <a:gd name="connsiteX10" fmla="*/ 0 w 12198350"/>
              <a:gd name="connsiteY10"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0185400 w 12198350"/>
              <a:gd name="connsiteY3" fmla="*/ 4978400 h 6038850"/>
              <a:gd name="connsiteX4" fmla="*/ 8813800 w 12198350"/>
              <a:gd name="connsiteY4" fmla="*/ 5746750 h 6038850"/>
              <a:gd name="connsiteX5" fmla="*/ 7219950 w 12198350"/>
              <a:gd name="connsiteY5" fmla="*/ 6038850 h 6038850"/>
              <a:gd name="connsiteX6" fmla="*/ 4883150 w 12198350"/>
              <a:gd name="connsiteY6" fmla="*/ 5924550 h 6038850"/>
              <a:gd name="connsiteX7" fmla="*/ 3663950 w 12198350"/>
              <a:gd name="connsiteY7" fmla="*/ 5842000 h 6038850"/>
              <a:gd name="connsiteX8" fmla="*/ 1727200 w 12198350"/>
              <a:gd name="connsiteY8" fmla="*/ 5486400 h 6038850"/>
              <a:gd name="connsiteX9" fmla="*/ 0 w 12198350"/>
              <a:gd name="connsiteY9" fmla="*/ 5835650 h 6038850"/>
              <a:gd name="connsiteX10" fmla="*/ 0 w 12198350"/>
              <a:gd name="connsiteY10"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1766550 w 12198350"/>
              <a:gd name="connsiteY3" fmla="*/ 4108450 h 6038850"/>
              <a:gd name="connsiteX4" fmla="*/ 10185400 w 12198350"/>
              <a:gd name="connsiteY4" fmla="*/ 4978400 h 6038850"/>
              <a:gd name="connsiteX5" fmla="*/ 8813800 w 12198350"/>
              <a:gd name="connsiteY5" fmla="*/ 5746750 h 6038850"/>
              <a:gd name="connsiteX6" fmla="*/ 7219950 w 12198350"/>
              <a:gd name="connsiteY6" fmla="*/ 6038850 h 6038850"/>
              <a:gd name="connsiteX7" fmla="*/ 4883150 w 12198350"/>
              <a:gd name="connsiteY7" fmla="*/ 5924550 h 6038850"/>
              <a:gd name="connsiteX8" fmla="*/ 3663950 w 12198350"/>
              <a:gd name="connsiteY8" fmla="*/ 5842000 h 6038850"/>
              <a:gd name="connsiteX9" fmla="*/ 1727200 w 12198350"/>
              <a:gd name="connsiteY9" fmla="*/ 5486400 h 6038850"/>
              <a:gd name="connsiteX10" fmla="*/ 0 w 12198350"/>
              <a:gd name="connsiteY10" fmla="*/ 5835650 h 6038850"/>
              <a:gd name="connsiteX11" fmla="*/ 0 w 12198350"/>
              <a:gd name="connsiteY11"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1341100 w 12198350"/>
              <a:gd name="connsiteY3" fmla="*/ 4267200 h 6038850"/>
              <a:gd name="connsiteX4" fmla="*/ 10185400 w 12198350"/>
              <a:gd name="connsiteY4" fmla="*/ 4978400 h 6038850"/>
              <a:gd name="connsiteX5" fmla="*/ 8813800 w 12198350"/>
              <a:gd name="connsiteY5" fmla="*/ 5746750 h 6038850"/>
              <a:gd name="connsiteX6" fmla="*/ 7219950 w 12198350"/>
              <a:gd name="connsiteY6" fmla="*/ 6038850 h 6038850"/>
              <a:gd name="connsiteX7" fmla="*/ 4883150 w 12198350"/>
              <a:gd name="connsiteY7" fmla="*/ 5924550 h 6038850"/>
              <a:gd name="connsiteX8" fmla="*/ 3663950 w 12198350"/>
              <a:gd name="connsiteY8" fmla="*/ 5842000 h 6038850"/>
              <a:gd name="connsiteX9" fmla="*/ 1727200 w 12198350"/>
              <a:gd name="connsiteY9" fmla="*/ 5486400 h 6038850"/>
              <a:gd name="connsiteX10" fmla="*/ 0 w 12198350"/>
              <a:gd name="connsiteY10" fmla="*/ 5835650 h 6038850"/>
              <a:gd name="connsiteX11" fmla="*/ 0 w 12198350"/>
              <a:gd name="connsiteY11"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1341100 w 12198350"/>
              <a:gd name="connsiteY3" fmla="*/ 4267200 h 6038850"/>
              <a:gd name="connsiteX4" fmla="*/ 10185400 w 12198350"/>
              <a:gd name="connsiteY4" fmla="*/ 4978400 h 6038850"/>
              <a:gd name="connsiteX5" fmla="*/ 8813800 w 12198350"/>
              <a:gd name="connsiteY5" fmla="*/ 5746750 h 6038850"/>
              <a:gd name="connsiteX6" fmla="*/ 7219950 w 12198350"/>
              <a:gd name="connsiteY6" fmla="*/ 6038850 h 6038850"/>
              <a:gd name="connsiteX7" fmla="*/ 4883150 w 12198350"/>
              <a:gd name="connsiteY7" fmla="*/ 5924550 h 6038850"/>
              <a:gd name="connsiteX8" fmla="*/ 3663950 w 12198350"/>
              <a:gd name="connsiteY8" fmla="*/ 5842000 h 6038850"/>
              <a:gd name="connsiteX9" fmla="*/ 1727200 w 12198350"/>
              <a:gd name="connsiteY9" fmla="*/ 5486400 h 6038850"/>
              <a:gd name="connsiteX10" fmla="*/ 0 w 12198350"/>
              <a:gd name="connsiteY10" fmla="*/ 5835650 h 6038850"/>
              <a:gd name="connsiteX11" fmla="*/ 0 w 12198350"/>
              <a:gd name="connsiteY11"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1341100 w 12198350"/>
              <a:gd name="connsiteY3" fmla="*/ 4267200 h 6038850"/>
              <a:gd name="connsiteX4" fmla="*/ 10185400 w 12198350"/>
              <a:gd name="connsiteY4" fmla="*/ 4978400 h 6038850"/>
              <a:gd name="connsiteX5" fmla="*/ 8813800 w 12198350"/>
              <a:gd name="connsiteY5" fmla="*/ 5746750 h 6038850"/>
              <a:gd name="connsiteX6" fmla="*/ 7219950 w 12198350"/>
              <a:gd name="connsiteY6" fmla="*/ 6038850 h 6038850"/>
              <a:gd name="connsiteX7" fmla="*/ 4883150 w 12198350"/>
              <a:gd name="connsiteY7" fmla="*/ 5924550 h 6038850"/>
              <a:gd name="connsiteX8" fmla="*/ 3663950 w 12198350"/>
              <a:gd name="connsiteY8" fmla="*/ 5842000 h 6038850"/>
              <a:gd name="connsiteX9" fmla="*/ 1727200 w 12198350"/>
              <a:gd name="connsiteY9" fmla="*/ 5486400 h 6038850"/>
              <a:gd name="connsiteX10" fmla="*/ 0 w 12198350"/>
              <a:gd name="connsiteY10" fmla="*/ 5835650 h 6038850"/>
              <a:gd name="connsiteX11" fmla="*/ 0 w 12198350"/>
              <a:gd name="connsiteY11" fmla="*/ 0 h 6038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8350" h="6038850">
                <a:moveTo>
                  <a:pt x="0" y="0"/>
                </a:moveTo>
                <a:lnTo>
                  <a:pt x="12192000" y="0"/>
                </a:lnTo>
                <a:cubicBezTo>
                  <a:pt x="12194117" y="1168400"/>
                  <a:pt x="12196233" y="2336800"/>
                  <a:pt x="12198350" y="3505200"/>
                </a:cubicBezTo>
                <a:cubicBezTo>
                  <a:pt x="11828992" y="3872442"/>
                  <a:pt x="11606741" y="4015317"/>
                  <a:pt x="11341100" y="4267200"/>
                </a:cubicBezTo>
                <a:cubicBezTo>
                  <a:pt x="11005609" y="4512733"/>
                  <a:pt x="10677525" y="4705350"/>
                  <a:pt x="10185400" y="4978400"/>
                </a:cubicBezTo>
                <a:cubicBezTo>
                  <a:pt x="9693275" y="5251450"/>
                  <a:pt x="9381067" y="5540375"/>
                  <a:pt x="8813800" y="5746750"/>
                </a:cubicBezTo>
                <a:lnTo>
                  <a:pt x="7219950" y="6038850"/>
                </a:lnTo>
                <a:lnTo>
                  <a:pt x="4883150" y="5924550"/>
                </a:lnTo>
                <a:lnTo>
                  <a:pt x="3663950" y="5842000"/>
                </a:lnTo>
                <a:lnTo>
                  <a:pt x="1727200" y="5486400"/>
                </a:lnTo>
                <a:lnTo>
                  <a:pt x="0" y="5835650"/>
                </a:lnTo>
                <a:lnTo>
                  <a:pt x="0" y="0"/>
                </a:lnTo>
                <a:close/>
              </a:path>
            </a:pathLst>
          </a:custGeom>
          <a:gradFill flip="none" rotWithShape="1">
            <a:gsLst>
              <a:gs pos="0">
                <a:srgbClr val="000000">
                  <a:alpha val="60000"/>
                </a:srgbClr>
              </a:gs>
              <a:gs pos="100000">
                <a:srgbClr val="000000">
                  <a:alpha val="0"/>
                </a:srgbClr>
              </a:gs>
              <a:gs pos="68000">
                <a:srgbClr val="000000">
                  <a:alpha val="40000"/>
                </a:srgb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grpSp>
        <p:nvGrpSpPr>
          <p:cNvPr id="30" name="Group 29">
            <a:extLst>
              <a:ext uri="{FF2B5EF4-FFF2-40B4-BE49-F238E27FC236}">
                <a16:creationId xmlns:a16="http://schemas.microsoft.com/office/drawing/2014/main" id="{4252769E-B9F0-4068-A645-5BBEF16E9C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4" y="3296010"/>
            <a:ext cx="12191456" cy="2849976"/>
            <a:chOff x="476" y="-3923157"/>
            <a:chExt cx="10667524" cy="2493729"/>
          </a:xfrm>
        </p:grpSpPr>
        <p:sp>
          <p:nvSpPr>
            <p:cNvPr id="14" name="Freeform: Shape 13">
              <a:extLst>
                <a:ext uri="{FF2B5EF4-FFF2-40B4-BE49-F238E27FC236}">
                  <a16:creationId xmlns:a16="http://schemas.microsoft.com/office/drawing/2014/main" id="{1E12D6AD-7096-45BB-9C02-468B2704C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6"/>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Shape 30">
              <a:extLst>
                <a:ext uri="{FF2B5EF4-FFF2-40B4-BE49-F238E27FC236}">
                  <a16:creationId xmlns:a16="http://schemas.microsoft.com/office/drawing/2014/main" id="{39953252-97DE-4766-B2F6-E4FDA2FDA6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7"/>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タイトル 1"/>
          <p:cNvSpPr>
            <a:spLocks noGrp="1"/>
          </p:cNvSpPr>
          <p:nvPr>
            <p:ph type="ctrTitle"/>
          </p:nvPr>
        </p:nvSpPr>
        <p:spPr>
          <a:xfrm>
            <a:off x="5165784" y="-758"/>
            <a:ext cx="7021513" cy="2308324"/>
          </a:xfrm>
        </p:spPr>
        <p:txBody>
          <a:bodyPr>
            <a:normAutofit/>
          </a:bodyPr>
          <a:lstStyle/>
          <a:p>
            <a:r>
              <a:rPr lang="ja-JP" altLang="en-US" sz="7200">
                <a:solidFill>
                  <a:srgbClr val="FFFFFF"/>
                </a:solidFill>
                <a:ea typeface="ＭＳ Ｐゴシック"/>
              </a:rPr>
              <a:t>Bad robots</a:t>
            </a:r>
            <a:br>
              <a:rPr lang="ja-JP" altLang="en-US" sz="7200">
                <a:ea typeface="ＭＳ Ｐゴシック"/>
              </a:rPr>
            </a:br>
            <a:endParaRPr lang="ja-JP" altLang="en-US" sz="7200">
              <a:solidFill>
                <a:srgbClr val="FFFFFF"/>
              </a:solidFill>
              <a:ea typeface="ＭＳ Ｐゴシック"/>
            </a:endParaRPr>
          </a:p>
        </p:txBody>
      </p:sp>
      <p:sp>
        <p:nvSpPr>
          <p:cNvPr id="3" name="サブタイトル 2"/>
          <p:cNvSpPr>
            <a:spLocks noGrp="1"/>
          </p:cNvSpPr>
          <p:nvPr>
            <p:ph type="subTitle" idx="1"/>
          </p:nvPr>
        </p:nvSpPr>
        <p:spPr>
          <a:xfrm>
            <a:off x="5162609" y="1293961"/>
            <a:ext cx="7025753" cy="1012778"/>
          </a:xfrm>
        </p:spPr>
        <p:txBody>
          <a:bodyPr vert="horz" lIns="91440" tIns="45720" rIns="91440" bIns="45720" rtlCol="0" anchor="t">
            <a:normAutofit/>
          </a:bodyPr>
          <a:lstStyle/>
          <a:p>
            <a:r>
              <a:rPr lang="ja-JP">
                <a:solidFill>
                  <a:srgbClr val="FFFFFF"/>
                </a:solidFill>
                <a:ea typeface="ＭＳ Ｐゴシック"/>
              </a:rPr>
              <a:t>- </a:t>
            </a:r>
            <a:r>
              <a:rPr lang="ja-JP" altLang="en-US">
                <a:solidFill>
                  <a:srgbClr val="FFFFFF"/>
                </a:solidFill>
                <a:ea typeface="ＭＳ Ｐゴシック"/>
              </a:rPr>
              <a:t>mecanical rising - </a:t>
            </a:r>
          </a:p>
        </p:txBody>
      </p:sp>
      <p:sp>
        <p:nvSpPr>
          <p:cNvPr id="5" name="TextBox 4">
            <a:extLst>
              <a:ext uri="{FF2B5EF4-FFF2-40B4-BE49-F238E27FC236}">
                <a16:creationId xmlns:a16="http://schemas.microsoft.com/office/drawing/2014/main" id="{140FEDB9-7822-F185-DA5A-56F48350431A}"/>
              </a:ext>
            </a:extLst>
          </p:cNvPr>
          <p:cNvSpPr txBox="1"/>
          <p:nvPr/>
        </p:nvSpPr>
        <p:spPr>
          <a:xfrm>
            <a:off x="983272" y="5933760"/>
            <a:ext cx="3845169"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ja-JP" altLang="en-US">
                <a:solidFill>
                  <a:schemeClr val="bg1"/>
                </a:solidFill>
                <a:ea typeface="ＭＳ Ｐゴシック"/>
              </a:rPr>
              <a:t>対応予定ハード　PC</a:t>
            </a:r>
          </a:p>
          <a:p>
            <a:r>
              <a:rPr lang="ja-JP" altLang="en-US">
                <a:solidFill>
                  <a:schemeClr val="bg1"/>
                </a:solidFill>
                <a:ea typeface="ＭＳ Ｐゴシック"/>
              </a:rPr>
              <a:t>プレイ人数　1人</a:t>
            </a:r>
          </a:p>
          <a:p>
            <a:r>
              <a:rPr lang="ja-JP" altLang="en-US">
                <a:solidFill>
                  <a:schemeClr val="bg1"/>
                </a:solidFill>
                <a:ea typeface="ＭＳ Ｐゴシック"/>
              </a:rPr>
              <a:t>対象年齢　１５～２３</a:t>
            </a:r>
          </a:p>
        </p:txBody>
      </p:sp>
      <p:sp>
        <p:nvSpPr>
          <p:cNvPr id="6" name="TextBox 5">
            <a:extLst>
              <a:ext uri="{FF2B5EF4-FFF2-40B4-BE49-F238E27FC236}">
                <a16:creationId xmlns:a16="http://schemas.microsoft.com/office/drawing/2014/main" id="{763DCA14-39E4-6497-E78B-131E047443EE}"/>
              </a:ext>
            </a:extLst>
          </p:cNvPr>
          <p:cNvSpPr txBox="1"/>
          <p:nvPr/>
        </p:nvSpPr>
        <p:spPr>
          <a:xfrm>
            <a:off x="10360687" y="5013289"/>
            <a:ext cx="2081893" cy="184665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ja-JP" altLang="en-US">
                <a:ea typeface="ＭＳ Ｐゴシック"/>
              </a:rPr>
              <a:t>　　</a:t>
            </a:r>
            <a:r>
              <a:rPr lang="ja-JP" altLang="en-US" sz="1900">
                <a:solidFill>
                  <a:schemeClr val="bg1"/>
                </a:solidFill>
                <a:ea typeface="ＭＳ Ｐゴシック"/>
              </a:rPr>
              <a:t>制作メンバー</a:t>
            </a:r>
          </a:p>
          <a:p>
            <a:pPr algn="ctr"/>
            <a:r>
              <a:rPr lang="ja-JP" altLang="en-US" sz="1900">
                <a:solidFill>
                  <a:schemeClr val="bg1"/>
                </a:solidFill>
                <a:ea typeface="ＭＳ Ｐゴシック"/>
              </a:rPr>
              <a:t>岡本</a:t>
            </a:r>
          </a:p>
          <a:p>
            <a:pPr algn="ctr"/>
            <a:r>
              <a:rPr lang="ja-JP" altLang="en-US" sz="1900">
                <a:solidFill>
                  <a:schemeClr val="bg1"/>
                </a:solidFill>
                <a:ea typeface="ＭＳ Ｐゴシック"/>
              </a:rPr>
              <a:t>岩下</a:t>
            </a:r>
          </a:p>
          <a:p>
            <a:pPr algn="ctr"/>
            <a:r>
              <a:rPr lang="ja-JP" altLang="en-US" sz="1900">
                <a:solidFill>
                  <a:schemeClr val="bg1"/>
                </a:solidFill>
                <a:ea typeface="ＭＳ Ｐゴシック"/>
              </a:rPr>
              <a:t>守屋</a:t>
            </a:r>
          </a:p>
          <a:p>
            <a:pPr algn="ctr"/>
            <a:r>
              <a:rPr lang="ja-JP" altLang="en-US" sz="1900">
                <a:solidFill>
                  <a:schemeClr val="bg1"/>
                </a:solidFill>
                <a:ea typeface="ＭＳ Ｐゴシック"/>
              </a:rPr>
              <a:t>山本</a:t>
            </a:r>
          </a:p>
          <a:p>
            <a:pPr algn="ctr"/>
            <a:r>
              <a:rPr lang="ja-JP" altLang="en-US" sz="1900">
                <a:solidFill>
                  <a:schemeClr val="bg1"/>
                </a:solidFill>
                <a:ea typeface="ＭＳ Ｐゴシック"/>
              </a:rPr>
              <a:t>與座</a:t>
            </a:r>
          </a:p>
        </p:txBody>
      </p:sp>
      <p:sp>
        <p:nvSpPr>
          <p:cNvPr id="7" name="テキスト ボックス 6">
            <a:extLst>
              <a:ext uri="{FF2B5EF4-FFF2-40B4-BE49-F238E27FC236}">
                <a16:creationId xmlns:a16="http://schemas.microsoft.com/office/drawing/2014/main" id="{93B26B62-C9F6-AC45-CFA4-E967C8A93824}"/>
              </a:ext>
            </a:extLst>
          </p:cNvPr>
          <p:cNvSpPr txBox="1"/>
          <p:nvPr/>
        </p:nvSpPr>
        <p:spPr>
          <a:xfrm>
            <a:off x="3124931" y="6235184"/>
            <a:ext cx="1828800" cy="369332"/>
          </a:xfrm>
          <a:prstGeom prst="rect">
            <a:avLst/>
          </a:prstGeom>
          <a:noFill/>
        </p:spPr>
        <p:txBody>
          <a:bodyPr wrap="square" rtlCol="0">
            <a:spAutoFit/>
          </a:bodyPr>
          <a:lstStyle/>
          <a:p>
            <a:pPr algn="l"/>
            <a:r>
              <a:rPr lang="ja-JP" altLang="en-US">
                <a:solidFill>
                  <a:schemeClr val="bg1"/>
                </a:solidFill>
              </a:rPr>
              <a:t>対象年齢   </a:t>
            </a:r>
            <a:r>
              <a:rPr lang="en-US" altLang="ja-JP">
                <a:solidFill>
                  <a:schemeClr val="bg1"/>
                </a:solidFill>
              </a:rPr>
              <a:t>14</a:t>
            </a:r>
            <a:r>
              <a:rPr lang="ja-JP" altLang="en-US">
                <a:solidFill>
                  <a:schemeClr val="bg1"/>
                </a:solidFill>
              </a:rPr>
              <a:t>歳</a:t>
            </a:r>
          </a:p>
        </p:txBody>
      </p:sp>
    </p:spTree>
    <p:extLst>
      <p:ext uri="{BB962C8B-B14F-4D97-AF65-F5344CB8AC3E}">
        <p14:creationId xmlns:p14="http://schemas.microsoft.com/office/powerpoint/2010/main" val="21283802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A30C994-F2D6-4371-A041-3904FCAC74E2}"/>
              </a:ext>
            </a:extLst>
          </p:cNvPr>
          <p:cNvPicPr>
            <a:picLocks noChangeAspect="1"/>
          </p:cNvPicPr>
          <p:nvPr/>
        </p:nvPicPr>
        <p:blipFill>
          <a:blip r:embed="rId4">
            <a:alphaModFix amt="52000"/>
            <a:extLst>
              <a:ext uri="{BEBA8EAE-BF5A-486C-A8C5-ECC9F3942E4B}">
                <a14:imgProps xmlns:a14="http://schemas.microsoft.com/office/drawing/2010/main">
                  <a14:imgLayer r:embed="rId5">
                    <a14:imgEffect>
                      <a14:saturation sat="115000"/>
                    </a14:imgEffect>
                    <a14:imgEffect>
                      <a14:brightnessContrast bright="35000"/>
                    </a14:imgEffect>
                  </a14:imgLayer>
                </a14:imgProps>
              </a:ext>
            </a:extLst>
          </a:blip>
          <a:stretch>
            <a:fillRect/>
          </a:stretch>
        </p:blipFill>
        <p:spPr>
          <a:xfrm>
            <a:off x="-979" y="-16878"/>
            <a:ext cx="12191998" cy="6851114"/>
          </a:xfrm>
          <a:prstGeom prst="rect">
            <a:avLst/>
          </a:prstGeom>
          <a:effectLst/>
        </p:spPr>
      </p:pic>
      <p:pic>
        <p:nvPicPr>
          <p:cNvPr id="6" name="Picture 5">
            <a:extLst>
              <a:ext uri="{FF2B5EF4-FFF2-40B4-BE49-F238E27FC236}">
                <a16:creationId xmlns:a16="http://schemas.microsoft.com/office/drawing/2014/main" id="{18FE63BF-3995-74C1-3ACC-D402CD151A17}"/>
              </a:ext>
            </a:extLst>
          </p:cNvPr>
          <p:cNvPicPr>
            <a:picLocks noChangeAspect="1"/>
          </p:cNvPicPr>
          <p:nvPr/>
        </p:nvPicPr>
        <p:blipFill>
          <a:blip r:embed="rId6">
            <a:alphaModFix amt="52000"/>
          </a:blip>
          <a:stretch>
            <a:fillRect/>
          </a:stretch>
        </p:blipFill>
        <p:spPr>
          <a:xfrm>
            <a:off x="1102" y="-14003"/>
            <a:ext cx="12191998" cy="6851114"/>
          </a:xfrm>
          <a:prstGeom prst="rect">
            <a:avLst/>
          </a:prstGeom>
        </p:spPr>
      </p:pic>
      <p:sp>
        <p:nvSpPr>
          <p:cNvPr id="5" name="Title 1">
            <a:extLst>
              <a:ext uri="{FF2B5EF4-FFF2-40B4-BE49-F238E27FC236}">
                <a16:creationId xmlns:a16="http://schemas.microsoft.com/office/drawing/2014/main" id="{54BF5546-AEC9-27DC-E1EC-3C21CD3822B1}"/>
              </a:ext>
            </a:extLst>
          </p:cNvPr>
          <p:cNvSpPr txBox="1">
            <a:spLocks/>
          </p:cNvSpPr>
          <p:nvPr/>
        </p:nvSpPr>
        <p:spPr>
          <a:xfrm>
            <a:off x="409074" y="-3843"/>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r>
              <a:rPr lang="ja-JP" altLang="en-US">
                <a:ea typeface="ＭＳ Ｐゴシック"/>
              </a:rPr>
              <a:t>コンセプト</a:t>
            </a:r>
          </a:p>
        </p:txBody>
      </p:sp>
      <p:sp>
        <p:nvSpPr>
          <p:cNvPr id="4" name="Rectangle 3">
            <a:extLst>
              <a:ext uri="{FF2B5EF4-FFF2-40B4-BE49-F238E27FC236}">
                <a16:creationId xmlns:a16="http://schemas.microsoft.com/office/drawing/2014/main" id="{B0127C79-5D66-AB7D-2BFB-F0D74977E8E2}"/>
              </a:ext>
            </a:extLst>
          </p:cNvPr>
          <p:cNvSpPr>
            <a:spLocks/>
          </p:cNvSpPr>
          <p:nvPr/>
        </p:nvSpPr>
        <p:spPr>
          <a:xfrm>
            <a:off x="1987580" y="933968"/>
            <a:ext cx="7720263" cy="1403684"/>
          </a:xfrm>
          <a:prstGeom prst="rect">
            <a:avLst/>
          </a:prstGeom>
          <a:gradFill>
            <a:gsLst>
              <a:gs pos="0">
                <a:schemeClr val="accent1">
                  <a:lumMod val="5000"/>
                  <a:lumOff val="95000"/>
                  <a:alpha val="21000"/>
                </a:schemeClr>
              </a:gs>
              <a:gs pos="100000">
                <a:srgbClr val="FFFF00">
                  <a:alpha val="7000"/>
                </a:srgbClr>
              </a:gs>
              <a:gs pos="80000">
                <a:srgbClr val="FFFF00">
                  <a:alpha val="14000"/>
                </a:srgbClr>
              </a:gs>
              <a:gs pos="100000">
                <a:schemeClr val="accent1">
                  <a:lumMod val="30000"/>
                  <a:lumOff val="70000"/>
                </a:schemeClr>
              </a:gs>
            </a:gsLst>
            <a:lin ang="5400000" scaled="1"/>
          </a:gradFill>
          <a:ln>
            <a:noFill/>
          </a:ln>
          <a:effectLst>
            <a:outerShdw blurRad="914400" sx="115000" sy="115000" algn="ctr" rotWithShape="0">
              <a:schemeClr val="bg1">
                <a:lumMod val="85000"/>
                <a:alpha val="60000"/>
              </a:schemeClr>
            </a:outerShdw>
            <a:softEdge rad="127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BBC8E97-A029-9EB5-1EF7-EABA79683F18}"/>
              </a:ext>
            </a:extLst>
          </p:cNvPr>
          <p:cNvSpPr>
            <a:spLocks noGrp="1" noChangeAspect="1"/>
          </p:cNvSpPr>
          <p:nvPr>
            <p:ph type="title"/>
          </p:nvPr>
        </p:nvSpPr>
        <p:spPr>
          <a:xfrm>
            <a:off x="2261212" y="933968"/>
            <a:ext cx="10515600" cy="1325563"/>
          </a:xfrm>
        </p:spPr>
        <p:txBody>
          <a:bodyPr/>
          <a:lstStyle/>
          <a:p>
            <a:r>
              <a:rPr lang="ja-JP" altLang="en-US" b="1">
                <a:solidFill>
                  <a:srgbClr val="00B0F0"/>
                </a:solidFill>
                <a:ea typeface="ＭＳ Ｐゴシック"/>
              </a:rPr>
              <a:t>コマンドを駆使して戦う</a:t>
            </a:r>
            <a:br>
              <a:rPr lang="ja-JP" altLang="en-US" b="1">
                <a:solidFill>
                  <a:srgbClr val="00B0F0"/>
                </a:solidFill>
                <a:ea typeface="ＭＳ Ｐゴシック"/>
              </a:rPr>
            </a:br>
            <a:r>
              <a:rPr lang="ja-JP" altLang="en-US">
                <a:ea typeface="ＭＳ Ｐゴシック"/>
              </a:rPr>
              <a:t>  横スクロールアクション</a:t>
            </a:r>
            <a:endParaRPr kumimoji="1" lang="en-US"/>
          </a:p>
        </p:txBody>
      </p:sp>
      <p:grpSp>
        <p:nvGrpSpPr>
          <p:cNvPr id="16" name="グループ化 6">
            <a:extLst>
              <a:ext uri="{FF2B5EF4-FFF2-40B4-BE49-F238E27FC236}">
                <a16:creationId xmlns:a16="http://schemas.microsoft.com/office/drawing/2014/main" id="{77FBC673-82CA-E9F7-1C96-064C4CB2082B}"/>
              </a:ext>
            </a:extLst>
          </p:cNvPr>
          <p:cNvGrpSpPr/>
          <p:nvPr/>
        </p:nvGrpSpPr>
        <p:grpSpPr>
          <a:xfrm>
            <a:off x="870967" y="3126445"/>
            <a:ext cx="4484590" cy="3191504"/>
            <a:chOff x="3890211" y="912332"/>
            <a:chExt cx="1917031" cy="1576868"/>
          </a:xfrm>
        </p:grpSpPr>
        <p:sp>
          <p:nvSpPr>
            <p:cNvPr id="14" name="Rectangle 13">
              <a:extLst>
                <a:ext uri="{FF2B5EF4-FFF2-40B4-BE49-F238E27FC236}">
                  <a16:creationId xmlns:a16="http://schemas.microsoft.com/office/drawing/2014/main" id="{93F6EDD6-04E9-6770-4AB9-C032EC4CD866}"/>
                </a:ext>
              </a:extLst>
            </p:cNvPr>
            <p:cNvSpPr/>
            <p:nvPr/>
          </p:nvSpPr>
          <p:spPr>
            <a:xfrm>
              <a:off x="3890211" y="1286685"/>
              <a:ext cx="1917031" cy="1202515"/>
            </a:xfrm>
            <a:prstGeom prst="rect">
              <a:avLst/>
            </a:prstGeom>
            <a:solidFill>
              <a:schemeClr val="bg1">
                <a:lumMod val="75000"/>
              </a:schemeClr>
            </a:solidFill>
            <a:ln w="28575">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sz="4000" b="1">
                  <a:solidFill>
                    <a:schemeClr val="accent4"/>
                  </a:solidFill>
                  <a:latin typeface="Aptos"/>
                  <a:ea typeface="Meiryo UI"/>
                </a:rPr>
                <a:t>コマンド入力</a:t>
              </a:r>
              <a:endParaRPr lang="en-US" altLang="ja-JP">
                <a:solidFill>
                  <a:schemeClr val="accent4"/>
                </a:solidFill>
                <a:latin typeface="Aptos"/>
                <a:ea typeface="Meiryo UI"/>
              </a:endParaRPr>
            </a:p>
            <a:p>
              <a:pPr algn="ctr"/>
              <a:r>
                <a:rPr lang="ja-JP" sz="2800">
                  <a:solidFill>
                    <a:srgbClr val="000000"/>
                  </a:solidFill>
                  <a:latin typeface="Aptos"/>
                  <a:ea typeface="Meiryo UI"/>
                </a:rPr>
                <a:t>で</a:t>
              </a:r>
              <a:endParaRPr lang="en-US" altLang="ja-JP">
                <a:ea typeface="Meiryo UI"/>
              </a:endParaRPr>
            </a:p>
            <a:p>
              <a:pPr algn="ctr"/>
              <a:r>
                <a:rPr lang="ja-JP" altLang="en-US" sz="2800">
                  <a:solidFill>
                    <a:srgbClr val="000000"/>
                  </a:solidFill>
                  <a:latin typeface="Aptos"/>
                  <a:ea typeface="Meiryo UI"/>
                </a:rPr>
                <a:t> 　</a:t>
              </a:r>
              <a:r>
                <a:rPr lang="ja-JP" sz="2800">
                  <a:solidFill>
                    <a:srgbClr val="000000"/>
                  </a:solidFill>
                  <a:latin typeface="Aptos"/>
                  <a:ea typeface="Meiryo UI"/>
                </a:rPr>
                <a:t>武器変更</a:t>
              </a:r>
              <a:r>
                <a:rPr lang="ja-JP" sz="2800">
                  <a:solidFill>
                    <a:srgbClr val="000000"/>
                  </a:solidFill>
                  <a:ea typeface="Meiryo UI"/>
                </a:rPr>
                <a:t>大技入力  </a:t>
              </a:r>
              <a:endParaRPr lang="ja-JP">
                <a:ea typeface="ＭＳ Ｐゴシック"/>
              </a:endParaRPr>
            </a:p>
          </p:txBody>
        </p:sp>
        <p:sp>
          <p:nvSpPr>
            <p:cNvPr id="10" name="正方形/長方形 5">
              <a:extLst>
                <a:ext uri="{FF2B5EF4-FFF2-40B4-BE49-F238E27FC236}">
                  <a16:creationId xmlns:a16="http://schemas.microsoft.com/office/drawing/2014/main" id="{27E151BD-AC55-1440-F5EF-81D504BA8208}"/>
                </a:ext>
              </a:extLst>
            </p:cNvPr>
            <p:cNvSpPr/>
            <p:nvPr/>
          </p:nvSpPr>
          <p:spPr>
            <a:xfrm>
              <a:off x="3955290" y="912332"/>
              <a:ext cx="1786871" cy="432540"/>
            </a:xfrm>
            <a:prstGeom prst="rect">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sz="2800" b="1">
                  <a:solidFill>
                    <a:schemeClr val="bg1"/>
                  </a:solidFill>
                  <a:latin typeface="Meiryo UI"/>
                  <a:ea typeface="Meiryo UI"/>
                </a:rPr>
                <a:t>特徴１</a:t>
              </a:r>
              <a:endParaRPr lang="ja-JP" altLang="en-US" sz="2800" b="1">
                <a:solidFill>
                  <a:schemeClr val="bg1"/>
                </a:solidFill>
                <a:latin typeface="Meiryo UI"/>
                <a:ea typeface="Meiryo UI"/>
              </a:endParaRPr>
            </a:p>
          </p:txBody>
        </p:sp>
      </p:grpSp>
      <p:grpSp>
        <p:nvGrpSpPr>
          <p:cNvPr id="29" name="グループ化 6">
            <a:extLst>
              <a:ext uri="{FF2B5EF4-FFF2-40B4-BE49-F238E27FC236}">
                <a16:creationId xmlns:a16="http://schemas.microsoft.com/office/drawing/2014/main" id="{8C017FC6-F277-C4F6-068E-5CAEA5AB81CF}"/>
              </a:ext>
            </a:extLst>
          </p:cNvPr>
          <p:cNvGrpSpPr/>
          <p:nvPr/>
        </p:nvGrpSpPr>
        <p:grpSpPr>
          <a:xfrm>
            <a:off x="6443631" y="3120694"/>
            <a:ext cx="4484590" cy="3191504"/>
            <a:chOff x="3890211" y="912332"/>
            <a:chExt cx="1917031" cy="1576868"/>
          </a:xfrm>
        </p:grpSpPr>
        <p:sp>
          <p:nvSpPr>
            <p:cNvPr id="27" name="Rectangle 26">
              <a:extLst>
                <a:ext uri="{FF2B5EF4-FFF2-40B4-BE49-F238E27FC236}">
                  <a16:creationId xmlns:a16="http://schemas.microsoft.com/office/drawing/2014/main" id="{FDD5B6BD-A329-564C-971A-1216A0CA1859}"/>
                </a:ext>
              </a:extLst>
            </p:cNvPr>
            <p:cNvSpPr/>
            <p:nvPr/>
          </p:nvSpPr>
          <p:spPr>
            <a:xfrm>
              <a:off x="3890211" y="1286685"/>
              <a:ext cx="1917031" cy="1202515"/>
            </a:xfrm>
            <a:prstGeom prst="rect">
              <a:avLst/>
            </a:prstGeom>
            <a:solidFill>
              <a:schemeClr val="bg1">
                <a:lumMod val="75000"/>
              </a:schemeClr>
            </a:solidFill>
            <a:ln w="28575">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r>
                <a:rPr lang="ja-JP" altLang="en-US" sz="2800">
                  <a:solidFill>
                    <a:srgbClr val="000000"/>
                  </a:solidFill>
                  <a:latin typeface="Aptos"/>
                  <a:ea typeface="Meiryo UI" panose="020B0604030504040204" pitchFamily="50" charset="-128"/>
                </a:rPr>
                <a:t>クリアのたびに難易度が上がる</a:t>
              </a:r>
            </a:p>
            <a:p>
              <a:pPr algn="ctr"/>
              <a:r>
                <a:rPr lang="ja-JP" altLang="en-US" sz="2800">
                  <a:solidFill>
                    <a:srgbClr val="000000"/>
                  </a:solidFill>
                  <a:ea typeface="Meiryo UI"/>
                </a:rPr>
                <a:t> 　</a:t>
              </a:r>
              <a:r>
                <a:rPr lang="ja-JP" altLang="en-US" sz="4000" b="1">
                  <a:solidFill>
                    <a:srgbClr val="FF0000"/>
                  </a:solidFill>
                  <a:ea typeface="Meiryo UI"/>
                </a:rPr>
                <a:t>タイムアタック</a:t>
              </a:r>
              <a:r>
                <a:rPr lang="ja-JP" altLang="en-US" sz="4000">
                  <a:solidFill>
                    <a:srgbClr val="C00000"/>
                  </a:solidFill>
                  <a:ea typeface="Meiryo UI"/>
                </a:rPr>
                <a:t> </a:t>
              </a:r>
            </a:p>
            <a:p>
              <a:pPr algn="ctr"/>
              <a:endParaRPr lang="ja-JP" sz="2800" dirty="0">
                <a:solidFill>
                  <a:srgbClr val="000000"/>
                </a:solidFill>
                <a:ea typeface="Meiryo UI"/>
              </a:endParaRPr>
            </a:p>
          </p:txBody>
        </p:sp>
        <p:sp>
          <p:nvSpPr>
            <p:cNvPr id="28" name="正方形/長方形 5">
              <a:extLst>
                <a:ext uri="{FF2B5EF4-FFF2-40B4-BE49-F238E27FC236}">
                  <a16:creationId xmlns:a16="http://schemas.microsoft.com/office/drawing/2014/main" id="{B2FF2DCE-9371-329A-EE0E-F859D8304E7B}"/>
                </a:ext>
              </a:extLst>
            </p:cNvPr>
            <p:cNvSpPr/>
            <p:nvPr/>
          </p:nvSpPr>
          <p:spPr>
            <a:xfrm>
              <a:off x="3955290" y="912332"/>
              <a:ext cx="1786871" cy="432540"/>
            </a:xfrm>
            <a:prstGeom prst="rect">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sz="2800" b="1">
                  <a:solidFill>
                    <a:schemeClr val="bg1"/>
                  </a:solidFill>
                  <a:latin typeface="Meiryo UI"/>
                  <a:ea typeface="Meiryo UI"/>
                </a:rPr>
                <a:t>特徴</a:t>
              </a:r>
              <a:r>
                <a:rPr lang="en-US" altLang="ja-JP" sz="2800" b="1" dirty="0">
                  <a:solidFill>
                    <a:schemeClr val="bg1"/>
                  </a:solidFill>
                  <a:latin typeface="Meiryo UI"/>
                  <a:ea typeface="Meiryo UI"/>
                </a:rPr>
                <a:t>2</a:t>
              </a:r>
              <a:endParaRPr lang="ja-JP" altLang="en-US" sz="2800" b="1" dirty="0">
                <a:solidFill>
                  <a:schemeClr val="bg1"/>
                </a:solidFill>
                <a:latin typeface="Meiryo UI"/>
                <a:ea typeface="Meiryo UI"/>
              </a:endParaRPr>
            </a:p>
          </p:txBody>
        </p:sp>
      </p:grpSp>
    </p:spTree>
    <p:extLst>
      <p:ext uri="{BB962C8B-B14F-4D97-AF65-F5344CB8AC3E}">
        <p14:creationId xmlns:p14="http://schemas.microsoft.com/office/powerpoint/2010/main" val="13892753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16"/>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2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6950BFC3-D8DA-4A85-94F7-54DA5524770B}">
      <p188:commentRel xmlns:p188="http://schemas.microsoft.com/office/powerpoint/2018/8/main" r:id="rId3"/>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9CC3B5-6E51-B3B2-4729-682750FEA077}"/>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4D31E71D-4D2D-C18B-70B3-960B6DEAB5ED}"/>
              </a:ext>
            </a:extLst>
          </p:cNvPr>
          <p:cNvPicPr>
            <a:picLocks noChangeAspect="1"/>
          </p:cNvPicPr>
          <p:nvPr/>
        </p:nvPicPr>
        <p:blipFill>
          <a:blip r:embed="rId4">
            <a:alphaModFix amt="52000"/>
          </a:blip>
          <a:stretch>
            <a:fillRect/>
          </a:stretch>
        </p:blipFill>
        <p:spPr>
          <a:xfrm>
            <a:off x="-4011" y="12195"/>
            <a:ext cx="12191998" cy="6851114"/>
          </a:xfrm>
          <a:prstGeom prst="rect">
            <a:avLst/>
          </a:prstGeom>
        </p:spPr>
      </p:pic>
      <p:sp>
        <p:nvSpPr>
          <p:cNvPr id="2" name="Title 1">
            <a:extLst>
              <a:ext uri="{FF2B5EF4-FFF2-40B4-BE49-F238E27FC236}">
                <a16:creationId xmlns:a16="http://schemas.microsoft.com/office/drawing/2014/main" id="{5D4AA8AF-0AF3-5804-58A5-9820DBB7B531}"/>
              </a:ext>
            </a:extLst>
          </p:cNvPr>
          <p:cNvSpPr>
            <a:spLocks noGrp="1"/>
          </p:cNvSpPr>
          <p:nvPr>
            <p:ph type="title"/>
          </p:nvPr>
        </p:nvSpPr>
        <p:spPr>
          <a:xfrm>
            <a:off x="-4011" y="4178"/>
            <a:ext cx="3186364" cy="675556"/>
          </a:xfrm>
        </p:spPr>
        <p:txBody>
          <a:bodyPr>
            <a:normAutofit fontScale="90000"/>
          </a:bodyPr>
          <a:lstStyle/>
          <a:p>
            <a:r>
              <a:rPr lang="ja-JP" altLang="en-US">
                <a:ea typeface="ＭＳ Ｐゴシック"/>
              </a:rPr>
              <a:t>ゲーム画面</a:t>
            </a:r>
          </a:p>
        </p:txBody>
      </p:sp>
      <p:pic>
        <p:nvPicPr>
          <p:cNvPr id="3" name="GFFPV">
            <a:hlinkClick r:id="" action="ppaction://media"/>
            <a:extLst>
              <a:ext uri="{FF2B5EF4-FFF2-40B4-BE49-F238E27FC236}">
                <a16:creationId xmlns:a16="http://schemas.microsoft.com/office/drawing/2014/main" id="{975F1CBF-FF68-D92E-02C5-03C6D9914777}"/>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585672" y="3036781"/>
            <a:ext cx="6485190" cy="3654442"/>
          </a:xfrm>
          <a:prstGeom prst="rect">
            <a:avLst/>
          </a:prstGeom>
        </p:spPr>
      </p:pic>
      <p:grpSp>
        <p:nvGrpSpPr>
          <p:cNvPr id="7" name="グループ化 6">
            <a:extLst>
              <a:ext uri="{FF2B5EF4-FFF2-40B4-BE49-F238E27FC236}">
                <a16:creationId xmlns:a16="http://schemas.microsoft.com/office/drawing/2014/main" id="{2C1DA9B6-2C2A-4453-B6E9-16B4CF029252}"/>
              </a:ext>
            </a:extLst>
          </p:cNvPr>
          <p:cNvGrpSpPr/>
          <p:nvPr/>
        </p:nvGrpSpPr>
        <p:grpSpPr>
          <a:xfrm>
            <a:off x="3027570" y="6559"/>
            <a:ext cx="3077776" cy="3041081"/>
            <a:chOff x="3890211" y="912332"/>
            <a:chExt cx="2243889" cy="2192817"/>
          </a:xfrm>
        </p:grpSpPr>
        <p:grpSp>
          <p:nvGrpSpPr>
            <p:cNvPr id="4" name="グループ化 3">
              <a:extLst>
                <a:ext uri="{FF2B5EF4-FFF2-40B4-BE49-F238E27FC236}">
                  <a16:creationId xmlns:a16="http://schemas.microsoft.com/office/drawing/2014/main" id="{1AAAEAFC-F847-4371-B5D9-1112AF9C8A7B}"/>
                </a:ext>
              </a:extLst>
            </p:cNvPr>
            <p:cNvGrpSpPr/>
            <p:nvPr/>
          </p:nvGrpSpPr>
          <p:grpSpPr>
            <a:xfrm>
              <a:off x="3890211" y="1286685"/>
              <a:ext cx="2243889" cy="1818464"/>
              <a:chOff x="3890211" y="1286685"/>
              <a:chExt cx="2243889" cy="1818464"/>
            </a:xfrm>
          </p:grpSpPr>
          <p:sp>
            <p:nvSpPr>
              <p:cNvPr id="8" name="Rectangle 7">
                <a:extLst>
                  <a:ext uri="{FF2B5EF4-FFF2-40B4-BE49-F238E27FC236}">
                    <a16:creationId xmlns:a16="http://schemas.microsoft.com/office/drawing/2014/main" id="{AF80E1DB-50CE-94D8-7E4D-D06C83D26254}"/>
                  </a:ext>
                </a:extLst>
              </p:cNvPr>
              <p:cNvSpPr/>
              <p:nvPr/>
            </p:nvSpPr>
            <p:spPr>
              <a:xfrm>
                <a:off x="6030861" y="1749196"/>
                <a:ext cx="69612" cy="1257407"/>
              </a:xfrm>
              <a:prstGeom prst="rect">
                <a:avLst/>
              </a:prstGeom>
              <a:solidFill>
                <a:schemeClr val="bg1">
                  <a:lumMod val="50000"/>
                </a:schemeClr>
              </a:solidFill>
              <a:ln>
                <a:solidFill>
                  <a:srgbClr val="1560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3B533E36-C7B5-80A0-D644-57A486A8B53B}"/>
                  </a:ext>
                </a:extLst>
              </p:cNvPr>
              <p:cNvSpPr/>
              <p:nvPr/>
            </p:nvSpPr>
            <p:spPr>
              <a:xfrm rot="5400000">
                <a:off x="5692004" y="1396959"/>
                <a:ext cx="54892" cy="758980"/>
              </a:xfrm>
              <a:prstGeom prst="rect">
                <a:avLst/>
              </a:prstGeom>
              <a:solidFill>
                <a:schemeClr val="bg1">
                  <a:lumMod val="50000"/>
                </a:schemeClr>
              </a:solidFill>
              <a:ln>
                <a:solidFill>
                  <a:srgbClr val="1560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F962ECE-B536-DFC5-8228-2E9916471823}"/>
                  </a:ext>
                </a:extLst>
              </p:cNvPr>
              <p:cNvSpPr/>
              <p:nvPr/>
            </p:nvSpPr>
            <p:spPr>
              <a:xfrm>
                <a:off x="6052079" y="1777614"/>
                <a:ext cx="52916" cy="105304"/>
              </a:xfrm>
              <a:prstGeom prst="rect">
                <a:avLst/>
              </a:prstGeom>
              <a:solidFill>
                <a:schemeClr val="bg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D9136365-6075-6343-DF57-4107640F2BD3}"/>
                  </a:ext>
                </a:extLst>
              </p:cNvPr>
              <p:cNvSpPr/>
              <p:nvPr/>
            </p:nvSpPr>
            <p:spPr>
              <a:xfrm>
                <a:off x="3890211" y="1286685"/>
                <a:ext cx="1917031" cy="1202515"/>
              </a:xfrm>
              <a:prstGeom prst="rect">
                <a:avLst/>
              </a:prstGeom>
              <a:solidFill>
                <a:schemeClr val="bg1">
                  <a:lumMod val="75000"/>
                </a:schemeClr>
              </a:solidFill>
              <a:ln w="28575">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sz="1400" b="1">
                    <a:solidFill>
                      <a:schemeClr val="accent1">
                        <a:lumMod val="75000"/>
                      </a:schemeClr>
                    </a:solidFill>
                    <a:latin typeface="Meiryo UI" panose="020B0604030504040204" pitchFamily="50" charset="-128"/>
                    <a:ea typeface="Meiryo UI" panose="020B0604030504040204" pitchFamily="50" charset="-128"/>
                  </a:rPr>
                  <a:t>倒した敵に応じた</a:t>
                </a:r>
                <a:endParaRPr lang="en-US" altLang="ja-JP" sz="1400" b="1">
                  <a:solidFill>
                    <a:schemeClr val="accent1">
                      <a:lumMod val="75000"/>
                    </a:schemeClr>
                  </a:solidFill>
                  <a:latin typeface="Meiryo UI" panose="020B0604030504040204" pitchFamily="50" charset="-128"/>
                  <a:ea typeface="Meiryo UI" panose="020B0604030504040204" pitchFamily="50" charset="-128"/>
                </a:endParaRPr>
              </a:p>
              <a:p>
                <a:pPr algn="ctr"/>
                <a:r>
                  <a:rPr lang="ja-JP" altLang="en-US" sz="1400">
                    <a:solidFill>
                      <a:schemeClr val="tx1">
                        <a:lumMod val="85000"/>
                        <a:lumOff val="15000"/>
                      </a:schemeClr>
                    </a:solidFill>
                    <a:latin typeface="Meiryo UI"/>
                    <a:ea typeface="Meiryo UI"/>
                  </a:rPr>
                  <a:t>スコアが表示される</a:t>
                </a:r>
                <a:endParaRPr lang="en-US" altLang="ja-JP" sz="1400">
                  <a:solidFill>
                    <a:schemeClr val="tx1">
                      <a:lumMod val="85000"/>
                      <a:lumOff val="15000"/>
                    </a:schemeClr>
                  </a:solidFill>
                  <a:latin typeface="Meiryo UI"/>
                  <a:ea typeface="Meiryo UI"/>
                </a:endParaRPr>
              </a:p>
              <a:p>
                <a:pPr algn="ctr"/>
                <a:r>
                  <a:rPr lang="ja-JP" altLang="en-US" sz="1400">
                    <a:solidFill>
                      <a:schemeClr val="tx1">
                        <a:lumMod val="85000"/>
                        <a:lumOff val="15000"/>
                      </a:schemeClr>
                    </a:solidFill>
                    <a:latin typeface="Meiryo UI"/>
                    <a:ea typeface="Meiryo UI"/>
                  </a:rPr>
                  <a:t>その下には</a:t>
                </a:r>
                <a:endParaRPr lang="en-US" altLang="ja-JP" sz="1400">
                  <a:solidFill>
                    <a:schemeClr val="tx1">
                      <a:lumMod val="85000"/>
                      <a:lumOff val="15000"/>
                    </a:schemeClr>
                  </a:solidFill>
                  <a:latin typeface="Meiryo UI"/>
                  <a:ea typeface="Meiryo UI"/>
                </a:endParaRPr>
              </a:p>
              <a:p>
                <a:pPr algn="ctr"/>
                <a:r>
                  <a:rPr lang="ja-JP" altLang="en-US" sz="1400" b="1">
                    <a:solidFill>
                      <a:srgbClr val="0070C0"/>
                    </a:solidFill>
                    <a:latin typeface="Meiryo UI"/>
                    <a:ea typeface="Meiryo UI"/>
                  </a:rPr>
                  <a:t>ステージクリアにかかった</a:t>
                </a:r>
                <a:r>
                  <a:rPr lang="ja-JP" altLang="en-US" sz="1400">
                    <a:solidFill>
                      <a:srgbClr val="252525"/>
                    </a:solidFill>
                    <a:latin typeface="Meiryo UI"/>
                    <a:ea typeface="Meiryo UI"/>
                  </a:rPr>
                  <a:t>時間が表示される</a:t>
                </a:r>
                <a:endParaRPr lang="en-US" altLang="ja-JP" sz="1400">
                  <a:solidFill>
                    <a:srgbClr val="252525"/>
                  </a:solidFill>
                  <a:latin typeface="Meiryo UI"/>
                  <a:ea typeface="Meiryo UI"/>
                </a:endParaRPr>
              </a:p>
            </p:txBody>
          </p:sp>
          <p:sp>
            <p:nvSpPr>
              <p:cNvPr id="12" name="Oval 11">
                <a:extLst>
                  <a:ext uri="{FF2B5EF4-FFF2-40B4-BE49-F238E27FC236}">
                    <a16:creationId xmlns:a16="http://schemas.microsoft.com/office/drawing/2014/main" id="{97D7D61B-1A70-1567-11A8-F92C536E256A}"/>
                  </a:ext>
                </a:extLst>
              </p:cNvPr>
              <p:cNvSpPr/>
              <p:nvPr/>
            </p:nvSpPr>
            <p:spPr>
              <a:xfrm>
                <a:off x="6000750" y="2971799"/>
                <a:ext cx="133350" cy="133350"/>
              </a:xfrm>
              <a:prstGeom prst="ellipse">
                <a:avLst/>
              </a:prstGeom>
              <a:solidFill>
                <a:srgbClr val="7F7F7F"/>
              </a:solidFill>
              <a:ln>
                <a:solidFill>
                  <a:srgbClr val="1560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 name="正方形/長方形 5">
              <a:extLst>
                <a:ext uri="{FF2B5EF4-FFF2-40B4-BE49-F238E27FC236}">
                  <a16:creationId xmlns:a16="http://schemas.microsoft.com/office/drawing/2014/main" id="{62C0FF64-89A5-4A6A-A38E-794C189EF129}"/>
                </a:ext>
              </a:extLst>
            </p:cNvPr>
            <p:cNvSpPr/>
            <p:nvPr/>
          </p:nvSpPr>
          <p:spPr>
            <a:xfrm>
              <a:off x="3955290" y="912332"/>
              <a:ext cx="1786871" cy="432540"/>
            </a:xfrm>
            <a:prstGeom prst="rect">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a:t>スコア</a:t>
              </a:r>
            </a:p>
          </p:txBody>
        </p:sp>
      </p:grpSp>
      <p:sp>
        <p:nvSpPr>
          <p:cNvPr id="13" name="Rectangle 12">
            <a:extLst>
              <a:ext uri="{FF2B5EF4-FFF2-40B4-BE49-F238E27FC236}">
                <a16:creationId xmlns:a16="http://schemas.microsoft.com/office/drawing/2014/main" id="{ADDF8455-4DC7-F374-BFC4-562EE5C39A0C}"/>
              </a:ext>
            </a:extLst>
          </p:cNvPr>
          <p:cNvSpPr/>
          <p:nvPr/>
        </p:nvSpPr>
        <p:spPr>
          <a:xfrm>
            <a:off x="7660545" y="1786436"/>
            <a:ext cx="3907692" cy="145838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a:ea typeface="ＭＳ Ｐゴシック"/>
              </a:rPr>
              <a:t>クリア時のスコアに応じた</a:t>
            </a:r>
          </a:p>
          <a:p>
            <a:pPr algn="ctr"/>
            <a:r>
              <a:rPr lang="ja-JP" altLang="en-US">
                <a:ea typeface="ＭＳ Ｐゴシック"/>
              </a:rPr>
              <a:t>スキルポイントを使用し、</a:t>
            </a:r>
          </a:p>
          <a:p>
            <a:pPr algn="ctr"/>
            <a:r>
              <a:rPr lang="ja-JP" altLang="en-US" b="1">
                <a:solidFill>
                  <a:srgbClr val="FFFFFF"/>
                </a:solidFill>
                <a:ea typeface="ＭＳ Ｐゴシック"/>
              </a:rPr>
              <a:t>スキルツリーを開放</a:t>
            </a:r>
          </a:p>
          <a:p>
            <a:pPr algn="ctr"/>
            <a:r>
              <a:rPr lang="ja-JP" altLang="en-US">
                <a:ea typeface="ＭＳ Ｐゴシック"/>
              </a:rPr>
              <a:t>次のステージに進む</a:t>
            </a:r>
          </a:p>
          <a:p>
            <a:pPr algn="ctr"/>
            <a:endParaRPr lang="ja-JP" altLang="en-US">
              <a:ea typeface="ＭＳ Ｐゴシック"/>
            </a:endParaRPr>
          </a:p>
        </p:txBody>
      </p:sp>
    </p:spTree>
    <p:extLst>
      <p:ext uri="{BB962C8B-B14F-4D97-AF65-F5344CB8AC3E}">
        <p14:creationId xmlns:p14="http://schemas.microsoft.com/office/powerpoint/2010/main" val="9986828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8966"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7"/>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video>
              <p:cMediaNode>
                <p:cTn id="15" fill="hold" display="0">
                  <p:stCondLst>
                    <p:cond delay="indefinite"/>
                  </p:stCondLst>
                </p:cTn>
                <p:tgtEl>
                  <p:spTgt spid="3"/>
                </p:tgtEl>
              </p:cMediaNode>
            </p:video>
            <p:seq concurrent="1" nextAc="seek">
              <p:cTn id="16" restart="whenNotActive" fill="hold" evtFilter="cancelBubble" nodeType="interactiveSeq">
                <p:stCondLst>
                  <p:cond evt="onClick" delay="0">
                    <p:tgtEl>
                      <p:spTgt spid="3"/>
                    </p:tgtEl>
                  </p:cond>
                </p:stCondLst>
                <p:endSync evt="end" delay="0">
                  <p:rtn val="all"/>
                </p:endSync>
                <p:childTnLst>
                  <p:par>
                    <p:cTn id="17" fill="hold">
                      <p:stCondLst>
                        <p:cond delay="0"/>
                      </p:stCondLst>
                      <p:childTnLst>
                        <p:par>
                          <p:cTn id="18" fill="hold">
                            <p:stCondLst>
                              <p:cond delay="0"/>
                            </p:stCondLst>
                            <p:childTnLst>
                              <p:par>
                                <p:cTn id="19" presetID="2" presetClass="mediacall" presetSubtype="0" fill="hold" nodeType="clickEffect">
                                  <p:stCondLst>
                                    <p:cond delay="0"/>
                                  </p:stCondLst>
                                  <p:childTnLst>
                                    <p:cmd type="call" cmd="togglePause">
                                      <p:cBhvr>
                                        <p:cTn id="20" dur="1" fill="hold"/>
                                        <p:tgtEl>
                                          <p:spTgt spid="3"/>
                                        </p:tgtEl>
                                      </p:cBhvr>
                                    </p:cmd>
                                  </p:childTnLst>
                                </p:cTn>
                              </p:par>
                            </p:childTnLst>
                          </p:cTn>
                        </p:par>
                      </p:childTnLst>
                    </p:cTn>
                  </p:par>
                </p:childTnLst>
              </p:cTn>
              <p:nextCondLst>
                <p:cond evt="onClick" delay="0">
                  <p:tgtEl>
                    <p:spTgt spid="3"/>
                  </p:tgtEl>
                </p:cond>
              </p:nextCondLst>
            </p:seq>
          </p:childTnLst>
        </p:cTn>
      </p:par>
    </p:tnLst>
    <p:bldLst>
      <p:bldP spid="13"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C9842F-B46D-9773-AE56-DD643455DCEC}"/>
            </a:ext>
          </a:extLst>
        </p:cNvPr>
        <p:cNvGrpSpPr/>
        <p:nvPr/>
      </p:nvGrpSpPr>
      <p:grpSpPr>
        <a:xfrm>
          <a:off x="0" y="0"/>
          <a:ext cx="0" cy="0"/>
          <a:chOff x="0" y="0"/>
          <a:chExt cx="0" cy="0"/>
        </a:xfrm>
      </p:grpSpPr>
      <p:pic>
        <p:nvPicPr>
          <p:cNvPr id="10" name="Picture 9">
            <a:extLst>
              <a:ext uri="{FF2B5EF4-FFF2-40B4-BE49-F238E27FC236}">
                <a16:creationId xmlns:a16="http://schemas.microsoft.com/office/drawing/2014/main" id="{C730FC47-F63C-8C27-D6B7-C594A70AEC99}"/>
              </a:ext>
            </a:extLst>
          </p:cNvPr>
          <p:cNvPicPr>
            <a:picLocks noChangeAspect="1"/>
          </p:cNvPicPr>
          <p:nvPr/>
        </p:nvPicPr>
        <p:blipFill>
          <a:blip r:embed="rId2">
            <a:alphaModFix amt="52000"/>
          </a:blip>
          <a:srcRect t="4013" r="-99" b="-131"/>
          <a:stretch>
            <a:fillRect/>
          </a:stretch>
        </p:blipFill>
        <p:spPr>
          <a:xfrm>
            <a:off x="1" y="6025"/>
            <a:ext cx="12193232" cy="6857303"/>
          </a:xfrm>
          <a:prstGeom prst="rect">
            <a:avLst/>
          </a:prstGeom>
        </p:spPr>
      </p:pic>
      <p:sp>
        <p:nvSpPr>
          <p:cNvPr id="2" name="Title 1">
            <a:extLst>
              <a:ext uri="{FF2B5EF4-FFF2-40B4-BE49-F238E27FC236}">
                <a16:creationId xmlns:a16="http://schemas.microsoft.com/office/drawing/2014/main" id="{F058C25D-80AB-A2D6-86FB-77F6D2D4E9CE}"/>
              </a:ext>
            </a:extLst>
          </p:cNvPr>
          <p:cNvSpPr>
            <a:spLocks noGrp="1"/>
          </p:cNvSpPr>
          <p:nvPr>
            <p:ph type="title"/>
          </p:nvPr>
        </p:nvSpPr>
        <p:spPr/>
        <p:txBody>
          <a:bodyPr/>
          <a:lstStyle/>
          <a:p>
            <a:r>
              <a:rPr lang="ja-JP" altLang="en-US">
                <a:ea typeface="ＭＳ Ｐゴシック"/>
              </a:rPr>
              <a:t>ゲームサイクル</a:t>
            </a:r>
          </a:p>
        </p:txBody>
      </p:sp>
      <p:sp>
        <p:nvSpPr>
          <p:cNvPr id="3" name="Content Placeholder 2">
            <a:extLst>
              <a:ext uri="{FF2B5EF4-FFF2-40B4-BE49-F238E27FC236}">
                <a16:creationId xmlns:a16="http://schemas.microsoft.com/office/drawing/2014/main" id="{F81139B6-B49D-9186-5ECB-31C011FC4126}"/>
              </a:ext>
            </a:extLst>
          </p:cNvPr>
          <p:cNvSpPr>
            <a:spLocks noGrp="1"/>
          </p:cNvSpPr>
          <p:nvPr>
            <p:ph idx="1"/>
          </p:nvPr>
        </p:nvSpPr>
        <p:spPr/>
        <p:txBody>
          <a:bodyPr vert="horz" lIns="91440" tIns="45720" rIns="91440" bIns="45720" rtlCol="0" anchor="t">
            <a:normAutofit/>
          </a:bodyPr>
          <a:lstStyle/>
          <a:p>
            <a:pPr marL="0" indent="0">
              <a:buNone/>
            </a:pPr>
            <a:endParaRPr lang="ja-JP" altLang="en-US">
              <a:ea typeface="ＭＳ Ｐゴシック"/>
            </a:endParaRPr>
          </a:p>
          <a:p>
            <a:endParaRPr lang="ja-JP" altLang="en-US">
              <a:ea typeface="ＭＳ Ｐゴシック"/>
            </a:endParaRPr>
          </a:p>
          <a:p>
            <a:endParaRPr lang="ja-JP" altLang="en-US">
              <a:ea typeface="ＭＳ Ｐゴシック"/>
            </a:endParaRPr>
          </a:p>
        </p:txBody>
      </p:sp>
      <p:sp>
        <p:nvSpPr>
          <p:cNvPr id="8" name="Rectangle: Rounded Corners 7">
            <a:extLst>
              <a:ext uri="{FF2B5EF4-FFF2-40B4-BE49-F238E27FC236}">
                <a16:creationId xmlns:a16="http://schemas.microsoft.com/office/drawing/2014/main" id="{B50FAB12-A0E9-88D2-8757-295C76080EB8}"/>
              </a:ext>
            </a:extLst>
          </p:cNvPr>
          <p:cNvSpPr/>
          <p:nvPr/>
        </p:nvSpPr>
        <p:spPr>
          <a:xfrm>
            <a:off x="9460841" y="3617461"/>
            <a:ext cx="1655800" cy="76295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a:ea typeface="ＭＳ Ｐゴシック"/>
              </a:rPr>
              <a:t>ボスを倒して</a:t>
            </a:r>
          </a:p>
          <a:p>
            <a:pPr algn="ctr"/>
            <a:r>
              <a:rPr lang="ja-JP" altLang="en-US">
                <a:ea typeface="ＭＳ Ｐゴシック"/>
              </a:rPr>
              <a:t>工場を破壊する</a:t>
            </a:r>
          </a:p>
        </p:txBody>
      </p:sp>
      <p:sp>
        <p:nvSpPr>
          <p:cNvPr id="9" name="Rectangle: Rounded Corners 8">
            <a:extLst>
              <a:ext uri="{FF2B5EF4-FFF2-40B4-BE49-F238E27FC236}">
                <a16:creationId xmlns:a16="http://schemas.microsoft.com/office/drawing/2014/main" id="{36694B16-30A8-B6AE-2313-CC2F7EF9A860}"/>
              </a:ext>
            </a:extLst>
          </p:cNvPr>
          <p:cNvSpPr/>
          <p:nvPr/>
        </p:nvSpPr>
        <p:spPr>
          <a:xfrm>
            <a:off x="6877158" y="4994295"/>
            <a:ext cx="1655800" cy="76295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a:ea typeface="ＭＳ Ｐゴシック"/>
              </a:rPr>
              <a:t>クリア時のタイムで報酬を受け取る</a:t>
            </a:r>
          </a:p>
        </p:txBody>
      </p:sp>
      <p:sp>
        <p:nvSpPr>
          <p:cNvPr id="4" name="Rectangle: Rounded Corners 3">
            <a:extLst>
              <a:ext uri="{FF2B5EF4-FFF2-40B4-BE49-F238E27FC236}">
                <a16:creationId xmlns:a16="http://schemas.microsoft.com/office/drawing/2014/main" id="{49AA5A0C-B340-B92C-A4F3-E1BA2C34EE09}"/>
              </a:ext>
            </a:extLst>
          </p:cNvPr>
          <p:cNvSpPr/>
          <p:nvPr/>
        </p:nvSpPr>
        <p:spPr>
          <a:xfrm>
            <a:off x="7700848" y="1608570"/>
            <a:ext cx="1655800" cy="76295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ja-JP" altLang="en-US">
                <a:ea typeface="ＭＳ Ｐゴシック"/>
              </a:rPr>
              <a:t>敵を倒してフィールドを進む</a:t>
            </a:r>
          </a:p>
        </p:txBody>
      </p:sp>
      <p:sp>
        <p:nvSpPr>
          <p:cNvPr id="15" name="Rectangle: Rounded Corners 14">
            <a:extLst>
              <a:ext uri="{FF2B5EF4-FFF2-40B4-BE49-F238E27FC236}">
                <a16:creationId xmlns:a16="http://schemas.microsoft.com/office/drawing/2014/main" id="{4E30D961-05D8-4AF6-1610-5702BC2789BF}"/>
              </a:ext>
            </a:extLst>
          </p:cNvPr>
          <p:cNvSpPr/>
          <p:nvPr/>
        </p:nvSpPr>
        <p:spPr>
          <a:xfrm>
            <a:off x="932457" y="2665390"/>
            <a:ext cx="2117010" cy="119408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a:ea typeface="ＭＳ Ｐゴシック"/>
              </a:rPr>
              <a:t>解放されたコマンド技や、強化された技を使う必要がある</a:t>
            </a:r>
          </a:p>
        </p:txBody>
      </p:sp>
      <p:sp>
        <p:nvSpPr>
          <p:cNvPr id="19" name="Rectangle: Rounded Corners 18">
            <a:extLst>
              <a:ext uri="{FF2B5EF4-FFF2-40B4-BE49-F238E27FC236}">
                <a16:creationId xmlns:a16="http://schemas.microsoft.com/office/drawing/2014/main" id="{E57DAD22-A8F6-D7D5-D58B-D5559621C47A}"/>
              </a:ext>
            </a:extLst>
          </p:cNvPr>
          <p:cNvSpPr/>
          <p:nvPr/>
        </p:nvSpPr>
        <p:spPr>
          <a:xfrm>
            <a:off x="3573056" y="1358268"/>
            <a:ext cx="2247352" cy="129435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a:ea typeface="ＭＳ Ｐゴシック"/>
              </a:rPr>
              <a:t>クリアタイムを縮めたくなる</a:t>
            </a:r>
          </a:p>
          <a:p>
            <a:pPr algn="ctr"/>
            <a:r>
              <a:rPr lang="ja-JP" altLang="en-US">
                <a:ea typeface="ＭＳ Ｐゴシック"/>
              </a:rPr>
              <a:t>より強い敵と戦いたい</a:t>
            </a:r>
          </a:p>
        </p:txBody>
      </p:sp>
      <p:sp>
        <p:nvSpPr>
          <p:cNvPr id="20" name="Rectangle: Rounded Corners 19">
            <a:extLst>
              <a:ext uri="{FF2B5EF4-FFF2-40B4-BE49-F238E27FC236}">
                <a16:creationId xmlns:a16="http://schemas.microsoft.com/office/drawing/2014/main" id="{2ADD582A-8714-3166-E4F5-ABA99465B24C}"/>
              </a:ext>
            </a:extLst>
          </p:cNvPr>
          <p:cNvSpPr/>
          <p:nvPr/>
        </p:nvSpPr>
        <p:spPr>
          <a:xfrm>
            <a:off x="2640190" y="4807089"/>
            <a:ext cx="2006721" cy="106374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a:ea typeface="ＭＳ Ｐゴシック"/>
              </a:rPr>
              <a:t>出現する敵</a:t>
            </a:r>
          </a:p>
          <a:p>
            <a:pPr algn="ctr"/>
            <a:r>
              <a:rPr lang="ja-JP" altLang="en-US">
                <a:ea typeface="ＭＳ Ｐゴシック"/>
              </a:rPr>
              <a:t>が強くなる</a:t>
            </a:r>
          </a:p>
        </p:txBody>
      </p:sp>
      <p:grpSp>
        <p:nvGrpSpPr>
          <p:cNvPr id="38" name="Group 37">
            <a:extLst>
              <a:ext uri="{FF2B5EF4-FFF2-40B4-BE49-F238E27FC236}">
                <a16:creationId xmlns:a16="http://schemas.microsoft.com/office/drawing/2014/main" id="{BBD79558-E28B-C5D9-9B52-EBBE8B41CEA5}"/>
              </a:ext>
            </a:extLst>
          </p:cNvPr>
          <p:cNvGrpSpPr/>
          <p:nvPr/>
        </p:nvGrpSpPr>
        <p:grpSpPr>
          <a:xfrm rot="5400000">
            <a:off x="9553490" y="2483382"/>
            <a:ext cx="1469741" cy="413032"/>
            <a:chOff x="9432517" y="773720"/>
            <a:chExt cx="1924966" cy="620625"/>
          </a:xfrm>
        </p:grpSpPr>
        <p:sp>
          <p:nvSpPr>
            <p:cNvPr id="36" name="Arrow: Bent-Up 15">
              <a:extLst>
                <a:ext uri="{FF2B5EF4-FFF2-40B4-BE49-F238E27FC236}">
                  <a16:creationId xmlns:a16="http://schemas.microsoft.com/office/drawing/2014/main" id="{2ACA8A69-7E4E-2867-D554-118870A50107}"/>
                </a:ext>
              </a:extLst>
            </p:cNvPr>
            <p:cNvSpPr/>
            <p:nvPr/>
          </p:nvSpPr>
          <p:spPr>
            <a:xfrm>
              <a:off x="9432517" y="797864"/>
              <a:ext cx="1891029" cy="596481"/>
            </a:xfrm>
            <a:prstGeom prst="bentArrow">
              <a:avLst/>
            </a:prstGeom>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BC81FDF2-B844-7C77-12AA-15D9F239C205}"/>
                </a:ext>
              </a:extLst>
            </p:cNvPr>
            <p:cNvSpPr/>
            <p:nvPr/>
          </p:nvSpPr>
          <p:spPr>
            <a:xfrm>
              <a:off x="10975311" y="773720"/>
              <a:ext cx="382172" cy="386862"/>
            </a:xfrm>
            <a:prstGeom prst="ellipse">
              <a:avLst/>
            </a:prstGeom>
            <a:ln w="28575">
              <a:solidFill>
                <a:srgbClr val="25252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7" name="Group 46">
            <a:extLst>
              <a:ext uri="{FF2B5EF4-FFF2-40B4-BE49-F238E27FC236}">
                <a16:creationId xmlns:a16="http://schemas.microsoft.com/office/drawing/2014/main" id="{0A2C428A-9D9E-BA57-1A67-901E3A03DA17}"/>
              </a:ext>
            </a:extLst>
          </p:cNvPr>
          <p:cNvGrpSpPr/>
          <p:nvPr/>
        </p:nvGrpSpPr>
        <p:grpSpPr>
          <a:xfrm rot="10800000">
            <a:off x="8853431" y="5200025"/>
            <a:ext cx="1593508" cy="372208"/>
            <a:chOff x="9377176" y="865780"/>
            <a:chExt cx="2057056" cy="513356"/>
          </a:xfrm>
        </p:grpSpPr>
        <p:sp>
          <p:nvSpPr>
            <p:cNvPr id="48" name="Arrow: Bent-Up 15">
              <a:extLst>
                <a:ext uri="{FF2B5EF4-FFF2-40B4-BE49-F238E27FC236}">
                  <a16:creationId xmlns:a16="http://schemas.microsoft.com/office/drawing/2014/main" id="{22E7B27E-0D29-C3F1-6355-C759864612E1}"/>
                </a:ext>
              </a:extLst>
            </p:cNvPr>
            <p:cNvSpPr/>
            <p:nvPr/>
          </p:nvSpPr>
          <p:spPr>
            <a:xfrm>
              <a:off x="9377176" y="889116"/>
              <a:ext cx="2057056" cy="490020"/>
            </a:xfrm>
            <a:prstGeom prst="bentArrow">
              <a:avLst/>
            </a:prstGeom>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00342618-0AFE-751A-2F79-EA8DF9061DA8}"/>
                </a:ext>
              </a:extLst>
            </p:cNvPr>
            <p:cNvSpPr/>
            <p:nvPr/>
          </p:nvSpPr>
          <p:spPr>
            <a:xfrm>
              <a:off x="11051601" y="865780"/>
              <a:ext cx="382173" cy="306790"/>
            </a:xfrm>
            <a:prstGeom prst="ellipse">
              <a:avLst/>
            </a:prstGeom>
            <a:ln w="28575">
              <a:solidFill>
                <a:srgbClr val="25252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0" name="Group 59">
            <a:extLst>
              <a:ext uri="{FF2B5EF4-FFF2-40B4-BE49-F238E27FC236}">
                <a16:creationId xmlns:a16="http://schemas.microsoft.com/office/drawing/2014/main" id="{CC77F54A-3AED-3272-8FE5-7A1595C4DD96}"/>
              </a:ext>
            </a:extLst>
          </p:cNvPr>
          <p:cNvGrpSpPr/>
          <p:nvPr/>
        </p:nvGrpSpPr>
        <p:grpSpPr>
          <a:xfrm>
            <a:off x="1810369" y="1760138"/>
            <a:ext cx="1655763" cy="491950"/>
            <a:chOff x="9321832" y="850571"/>
            <a:chExt cx="2111942" cy="513356"/>
          </a:xfrm>
        </p:grpSpPr>
        <p:sp>
          <p:nvSpPr>
            <p:cNvPr id="61" name="Arrow: Bent-Up 15">
              <a:extLst>
                <a:ext uri="{FF2B5EF4-FFF2-40B4-BE49-F238E27FC236}">
                  <a16:creationId xmlns:a16="http://schemas.microsoft.com/office/drawing/2014/main" id="{83331AC4-A925-DB9F-A4BC-70CED42BCAE6}"/>
                </a:ext>
              </a:extLst>
            </p:cNvPr>
            <p:cNvSpPr/>
            <p:nvPr/>
          </p:nvSpPr>
          <p:spPr>
            <a:xfrm>
              <a:off x="9321832" y="873907"/>
              <a:ext cx="2057057" cy="490020"/>
            </a:xfrm>
            <a:prstGeom prst="bentArrow">
              <a:avLst/>
            </a:prstGeom>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61">
              <a:extLst>
                <a:ext uri="{FF2B5EF4-FFF2-40B4-BE49-F238E27FC236}">
                  <a16:creationId xmlns:a16="http://schemas.microsoft.com/office/drawing/2014/main" id="{8570D3C8-0B72-2842-A469-1F62BDA8CE06}"/>
                </a:ext>
              </a:extLst>
            </p:cNvPr>
            <p:cNvSpPr/>
            <p:nvPr/>
          </p:nvSpPr>
          <p:spPr>
            <a:xfrm>
              <a:off x="11051601" y="850571"/>
              <a:ext cx="382173" cy="306790"/>
            </a:xfrm>
            <a:prstGeom prst="ellipse">
              <a:avLst/>
            </a:prstGeom>
            <a:ln w="28575">
              <a:solidFill>
                <a:srgbClr val="25252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5" name="Group 104">
            <a:extLst>
              <a:ext uri="{FF2B5EF4-FFF2-40B4-BE49-F238E27FC236}">
                <a16:creationId xmlns:a16="http://schemas.microsoft.com/office/drawing/2014/main" id="{00823E58-556D-C8CC-84B9-5029C5F997DB}"/>
              </a:ext>
            </a:extLst>
          </p:cNvPr>
          <p:cNvGrpSpPr/>
          <p:nvPr/>
        </p:nvGrpSpPr>
        <p:grpSpPr>
          <a:xfrm>
            <a:off x="8051844" y="2516452"/>
            <a:ext cx="566749" cy="2341225"/>
            <a:chOff x="8051844" y="2516452"/>
            <a:chExt cx="566749" cy="2341225"/>
          </a:xfrm>
        </p:grpSpPr>
        <p:sp>
          <p:nvSpPr>
            <p:cNvPr id="81" name="Rectangle 80">
              <a:extLst>
                <a:ext uri="{FF2B5EF4-FFF2-40B4-BE49-F238E27FC236}">
                  <a16:creationId xmlns:a16="http://schemas.microsoft.com/office/drawing/2014/main" id="{7028BFB6-5A0C-9030-B86D-7705593729FF}"/>
                </a:ext>
              </a:extLst>
            </p:cNvPr>
            <p:cNvSpPr/>
            <p:nvPr/>
          </p:nvSpPr>
          <p:spPr>
            <a:xfrm rot="1200000">
              <a:off x="8051844" y="2630293"/>
              <a:ext cx="123302" cy="2227384"/>
            </a:xfrm>
            <a:prstGeom prst="rect">
              <a:avLst/>
            </a:prstGeom>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Oval 82">
              <a:extLst>
                <a:ext uri="{FF2B5EF4-FFF2-40B4-BE49-F238E27FC236}">
                  <a16:creationId xmlns:a16="http://schemas.microsoft.com/office/drawing/2014/main" id="{9F42E15D-499F-1D40-6D44-52A89D3162D8}"/>
                </a:ext>
              </a:extLst>
            </p:cNvPr>
            <p:cNvSpPr/>
            <p:nvPr/>
          </p:nvSpPr>
          <p:spPr>
            <a:xfrm rot="10800000">
              <a:off x="8404733" y="2516452"/>
              <a:ext cx="213860" cy="274480"/>
            </a:xfrm>
            <a:prstGeom prst="ellipse">
              <a:avLst/>
            </a:prstGeom>
            <a:ln w="28575">
              <a:solidFill>
                <a:srgbClr val="25252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7" name="Group 96">
            <a:extLst>
              <a:ext uri="{FF2B5EF4-FFF2-40B4-BE49-F238E27FC236}">
                <a16:creationId xmlns:a16="http://schemas.microsoft.com/office/drawing/2014/main" id="{D17DA445-E0E3-BAE4-0248-683B71D8D8BF}"/>
              </a:ext>
            </a:extLst>
          </p:cNvPr>
          <p:cNvGrpSpPr/>
          <p:nvPr/>
        </p:nvGrpSpPr>
        <p:grpSpPr>
          <a:xfrm>
            <a:off x="5027440" y="5240177"/>
            <a:ext cx="1628964" cy="271513"/>
            <a:chOff x="5217940" y="7134983"/>
            <a:chExt cx="1560929" cy="203479"/>
          </a:xfrm>
        </p:grpSpPr>
        <p:sp>
          <p:nvSpPr>
            <p:cNvPr id="94" name="Rectangle 93">
              <a:extLst>
                <a:ext uri="{FF2B5EF4-FFF2-40B4-BE49-F238E27FC236}">
                  <a16:creationId xmlns:a16="http://schemas.microsoft.com/office/drawing/2014/main" id="{2FD83602-A202-BEC7-9E26-427EF2883CE6}"/>
                </a:ext>
              </a:extLst>
            </p:cNvPr>
            <p:cNvSpPr/>
            <p:nvPr/>
          </p:nvSpPr>
          <p:spPr>
            <a:xfrm flipV="1">
              <a:off x="5268476" y="7190641"/>
              <a:ext cx="1510393" cy="77038"/>
            </a:xfrm>
            <a:prstGeom prst="rect">
              <a:avLst/>
            </a:prstGeom>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Oval 94">
              <a:extLst>
                <a:ext uri="{FF2B5EF4-FFF2-40B4-BE49-F238E27FC236}">
                  <a16:creationId xmlns:a16="http://schemas.microsoft.com/office/drawing/2014/main" id="{E352F8A6-EDF0-3842-6419-F71DF3DC3B64}"/>
                </a:ext>
              </a:extLst>
            </p:cNvPr>
            <p:cNvSpPr/>
            <p:nvPr/>
          </p:nvSpPr>
          <p:spPr>
            <a:xfrm rot="10800000">
              <a:off x="5217940" y="7167373"/>
              <a:ext cx="159431" cy="138410"/>
            </a:xfrm>
            <a:prstGeom prst="ellipse">
              <a:avLst/>
            </a:prstGeom>
            <a:ln w="28575">
              <a:solidFill>
                <a:srgbClr val="25252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Isosceles Triangle 95">
              <a:extLst>
                <a:ext uri="{FF2B5EF4-FFF2-40B4-BE49-F238E27FC236}">
                  <a16:creationId xmlns:a16="http://schemas.microsoft.com/office/drawing/2014/main" id="{3210890D-96AA-3BBD-ECB4-AC46E40293A2}"/>
                </a:ext>
              </a:extLst>
            </p:cNvPr>
            <p:cNvSpPr/>
            <p:nvPr/>
          </p:nvSpPr>
          <p:spPr>
            <a:xfrm rot="16200000">
              <a:off x="6062801" y="7123049"/>
              <a:ext cx="203478" cy="227345"/>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Isosceles Triangle 84">
              <a:extLst>
                <a:ext uri="{FF2B5EF4-FFF2-40B4-BE49-F238E27FC236}">
                  <a16:creationId xmlns:a16="http://schemas.microsoft.com/office/drawing/2014/main" id="{011190F8-C909-D2D1-1CBC-73A2D079C02C}"/>
                </a:ext>
              </a:extLst>
            </p:cNvPr>
            <p:cNvSpPr/>
            <p:nvPr/>
          </p:nvSpPr>
          <p:spPr>
            <a:xfrm rot="16200000">
              <a:off x="5529281" y="7123050"/>
              <a:ext cx="203478" cy="227345"/>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8" name="Rectangle 97">
            <a:extLst>
              <a:ext uri="{FF2B5EF4-FFF2-40B4-BE49-F238E27FC236}">
                <a16:creationId xmlns:a16="http://schemas.microsoft.com/office/drawing/2014/main" id="{4898A2E9-1FA9-627F-7542-0715831C283A}"/>
              </a:ext>
            </a:extLst>
          </p:cNvPr>
          <p:cNvSpPr/>
          <p:nvPr/>
        </p:nvSpPr>
        <p:spPr>
          <a:xfrm>
            <a:off x="5247557" y="5353508"/>
            <a:ext cx="1177129" cy="69822"/>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9" name="Group 98">
            <a:extLst>
              <a:ext uri="{FF2B5EF4-FFF2-40B4-BE49-F238E27FC236}">
                <a16:creationId xmlns:a16="http://schemas.microsoft.com/office/drawing/2014/main" id="{E37841FB-3431-3C3C-5704-6535128D6B11}"/>
              </a:ext>
            </a:extLst>
          </p:cNvPr>
          <p:cNvGrpSpPr/>
          <p:nvPr/>
        </p:nvGrpSpPr>
        <p:grpSpPr>
          <a:xfrm rot="10800000">
            <a:off x="5966332" y="1851998"/>
            <a:ext cx="1628964" cy="271513"/>
            <a:chOff x="5217940" y="7134983"/>
            <a:chExt cx="1560929" cy="203479"/>
          </a:xfrm>
        </p:grpSpPr>
        <p:sp>
          <p:nvSpPr>
            <p:cNvPr id="100" name="Rectangle 99">
              <a:extLst>
                <a:ext uri="{FF2B5EF4-FFF2-40B4-BE49-F238E27FC236}">
                  <a16:creationId xmlns:a16="http://schemas.microsoft.com/office/drawing/2014/main" id="{24E843F4-FDCB-5438-1B0D-AB6F05E0357C}"/>
                </a:ext>
              </a:extLst>
            </p:cNvPr>
            <p:cNvSpPr/>
            <p:nvPr/>
          </p:nvSpPr>
          <p:spPr>
            <a:xfrm flipV="1">
              <a:off x="5268476" y="7190641"/>
              <a:ext cx="1510393" cy="77038"/>
            </a:xfrm>
            <a:prstGeom prst="rect">
              <a:avLst/>
            </a:prstGeom>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Oval 100">
              <a:extLst>
                <a:ext uri="{FF2B5EF4-FFF2-40B4-BE49-F238E27FC236}">
                  <a16:creationId xmlns:a16="http://schemas.microsoft.com/office/drawing/2014/main" id="{3475095D-B11A-A264-F9A8-A063E2CD7229}"/>
                </a:ext>
              </a:extLst>
            </p:cNvPr>
            <p:cNvSpPr/>
            <p:nvPr/>
          </p:nvSpPr>
          <p:spPr>
            <a:xfrm rot="10800000">
              <a:off x="5217940" y="7167373"/>
              <a:ext cx="159431" cy="138410"/>
            </a:xfrm>
            <a:prstGeom prst="ellipse">
              <a:avLst/>
            </a:prstGeom>
            <a:ln w="28575">
              <a:solidFill>
                <a:srgbClr val="25252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Isosceles Triangle 101">
              <a:extLst>
                <a:ext uri="{FF2B5EF4-FFF2-40B4-BE49-F238E27FC236}">
                  <a16:creationId xmlns:a16="http://schemas.microsoft.com/office/drawing/2014/main" id="{FDF3E3DC-7195-0264-F842-F8F5A8463185}"/>
                </a:ext>
              </a:extLst>
            </p:cNvPr>
            <p:cNvSpPr/>
            <p:nvPr/>
          </p:nvSpPr>
          <p:spPr>
            <a:xfrm rot="16200000">
              <a:off x="6062801" y="7123049"/>
              <a:ext cx="203478" cy="227345"/>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Isosceles Triangle 102">
              <a:extLst>
                <a:ext uri="{FF2B5EF4-FFF2-40B4-BE49-F238E27FC236}">
                  <a16:creationId xmlns:a16="http://schemas.microsoft.com/office/drawing/2014/main" id="{4E3184C4-A247-5E00-84C9-3E63486F4E6F}"/>
                </a:ext>
              </a:extLst>
            </p:cNvPr>
            <p:cNvSpPr/>
            <p:nvPr/>
          </p:nvSpPr>
          <p:spPr>
            <a:xfrm rot="16200000">
              <a:off x="5529281" y="7123050"/>
              <a:ext cx="203478" cy="227345"/>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4" name="Rectangle 103">
            <a:extLst>
              <a:ext uri="{FF2B5EF4-FFF2-40B4-BE49-F238E27FC236}">
                <a16:creationId xmlns:a16="http://schemas.microsoft.com/office/drawing/2014/main" id="{9FE7FA6E-D742-7401-036A-30B8EE3F4C9C}"/>
              </a:ext>
            </a:extLst>
          </p:cNvPr>
          <p:cNvSpPr/>
          <p:nvPr/>
        </p:nvSpPr>
        <p:spPr>
          <a:xfrm>
            <a:off x="6202778" y="1970772"/>
            <a:ext cx="1177129" cy="69822"/>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Isosceles Triangle 106">
            <a:extLst>
              <a:ext uri="{FF2B5EF4-FFF2-40B4-BE49-F238E27FC236}">
                <a16:creationId xmlns:a16="http://schemas.microsoft.com/office/drawing/2014/main" id="{E9264289-5F69-681C-BA39-46AC27AF1E93}"/>
              </a:ext>
            </a:extLst>
          </p:cNvPr>
          <p:cNvSpPr/>
          <p:nvPr/>
        </p:nvSpPr>
        <p:spPr>
          <a:xfrm rot="1500000">
            <a:off x="8195479" y="2974026"/>
            <a:ext cx="271512" cy="237254"/>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Isosceles Triangle 108">
            <a:extLst>
              <a:ext uri="{FF2B5EF4-FFF2-40B4-BE49-F238E27FC236}">
                <a16:creationId xmlns:a16="http://schemas.microsoft.com/office/drawing/2014/main" id="{49D2D085-0A5C-47B9-8E00-861A70085BD4}"/>
              </a:ext>
            </a:extLst>
          </p:cNvPr>
          <p:cNvSpPr/>
          <p:nvPr/>
        </p:nvSpPr>
        <p:spPr>
          <a:xfrm rot="1500000">
            <a:off x="7909729" y="3749634"/>
            <a:ext cx="271512" cy="237254"/>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Rectangle 109">
            <a:extLst>
              <a:ext uri="{FF2B5EF4-FFF2-40B4-BE49-F238E27FC236}">
                <a16:creationId xmlns:a16="http://schemas.microsoft.com/office/drawing/2014/main" id="{3137939C-DC1B-EEAB-33B3-BB9B257C882E}"/>
              </a:ext>
            </a:extLst>
          </p:cNvPr>
          <p:cNvSpPr/>
          <p:nvPr/>
        </p:nvSpPr>
        <p:spPr>
          <a:xfrm rot="6600000" flipV="1">
            <a:off x="7333431" y="3553054"/>
            <a:ext cx="1639773" cy="9346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Arrow: Bent-Up 15">
            <a:extLst>
              <a:ext uri="{FF2B5EF4-FFF2-40B4-BE49-F238E27FC236}">
                <a16:creationId xmlns:a16="http://schemas.microsoft.com/office/drawing/2014/main" id="{91891EC2-A5F0-57E5-6359-24534D870C60}"/>
              </a:ext>
            </a:extLst>
          </p:cNvPr>
          <p:cNvSpPr/>
          <p:nvPr/>
        </p:nvSpPr>
        <p:spPr>
          <a:xfrm rot="16200000">
            <a:off x="1305753" y="4553889"/>
            <a:ext cx="1394845" cy="371804"/>
          </a:xfrm>
          <a:prstGeom prst="bentArrow">
            <a:avLst/>
          </a:prstGeom>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994788C9-4EA2-AA84-864A-18607903E612}"/>
              </a:ext>
            </a:extLst>
          </p:cNvPr>
          <p:cNvSpPr/>
          <p:nvPr/>
        </p:nvSpPr>
        <p:spPr>
          <a:xfrm rot="16200000">
            <a:off x="1815491" y="4010883"/>
            <a:ext cx="221967" cy="257315"/>
          </a:xfrm>
          <a:prstGeom prst="ellipse">
            <a:avLst/>
          </a:prstGeom>
          <a:ln w="28575">
            <a:solidFill>
              <a:srgbClr val="25252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Isosceles Triangle 111">
            <a:extLst>
              <a:ext uri="{FF2B5EF4-FFF2-40B4-BE49-F238E27FC236}">
                <a16:creationId xmlns:a16="http://schemas.microsoft.com/office/drawing/2014/main" id="{71B9A998-8A6B-7EC1-2E55-B2B725E877AA}"/>
              </a:ext>
            </a:extLst>
          </p:cNvPr>
          <p:cNvSpPr/>
          <p:nvPr/>
        </p:nvSpPr>
        <p:spPr>
          <a:xfrm>
            <a:off x="1786515" y="4375562"/>
            <a:ext cx="271512" cy="237254"/>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Isosceles Triangle 113">
            <a:extLst>
              <a:ext uri="{FF2B5EF4-FFF2-40B4-BE49-F238E27FC236}">
                <a16:creationId xmlns:a16="http://schemas.microsoft.com/office/drawing/2014/main" id="{CB534345-96FA-0B38-23B7-FBF4E6270FFD}"/>
              </a:ext>
            </a:extLst>
          </p:cNvPr>
          <p:cNvSpPr/>
          <p:nvPr/>
        </p:nvSpPr>
        <p:spPr>
          <a:xfrm>
            <a:off x="1786514" y="4879027"/>
            <a:ext cx="271512" cy="237254"/>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Rectangle 114">
            <a:extLst>
              <a:ext uri="{FF2B5EF4-FFF2-40B4-BE49-F238E27FC236}">
                <a16:creationId xmlns:a16="http://schemas.microsoft.com/office/drawing/2014/main" id="{40627DA3-B4A1-A3E8-B6C3-5AE41D990A38}"/>
              </a:ext>
            </a:extLst>
          </p:cNvPr>
          <p:cNvSpPr/>
          <p:nvPr/>
        </p:nvSpPr>
        <p:spPr>
          <a:xfrm rot="5400000">
            <a:off x="1505289" y="4711854"/>
            <a:ext cx="803689" cy="7133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Isosceles Triangle 122">
            <a:extLst>
              <a:ext uri="{FF2B5EF4-FFF2-40B4-BE49-F238E27FC236}">
                <a16:creationId xmlns:a16="http://schemas.microsoft.com/office/drawing/2014/main" id="{8DE2B963-63EC-5320-4FF9-CB06A061F2AD}"/>
              </a:ext>
            </a:extLst>
          </p:cNvPr>
          <p:cNvSpPr/>
          <p:nvPr/>
        </p:nvSpPr>
        <p:spPr>
          <a:xfrm rot="-5400000">
            <a:off x="9286771" y="5347112"/>
            <a:ext cx="271512" cy="237254"/>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Isosceles Triangle 123">
            <a:extLst>
              <a:ext uri="{FF2B5EF4-FFF2-40B4-BE49-F238E27FC236}">
                <a16:creationId xmlns:a16="http://schemas.microsoft.com/office/drawing/2014/main" id="{173E5F05-6F45-D833-A735-10DCBFD96E4A}"/>
              </a:ext>
            </a:extLst>
          </p:cNvPr>
          <p:cNvSpPr/>
          <p:nvPr/>
        </p:nvSpPr>
        <p:spPr>
          <a:xfrm rot="-5400000">
            <a:off x="9885485" y="5347112"/>
            <a:ext cx="271512" cy="237254"/>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Rectangle 124">
            <a:extLst>
              <a:ext uri="{FF2B5EF4-FFF2-40B4-BE49-F238E27FC236}">
                <a16:creationId xmlns:a16="http://schemas.microsoft.com/office/drawing/2014/main" id="{02CDCE7A-E07A-AA48-1F64-1F4B0192C609}"/>
              </a:ext>
            </a:extLst>
          </p:cNvPr>
          <p:cNvSpPr/>
          <p:nvPr/>
        </p:nvSpPr>
        <p:spPr>
          <a:xfrm>
            <a:off x="9190605" y="5441196"/>
            <a:ext cx="966973" cy="7133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Isosceles Triangle 125">
            <a:extLst>
              <a:ext uri="{FF2B5EF4-FFF2-40B4-BE49-F238E27FC236}">
                <a16:creationId xmlns:a16="http://schemas.microsoft.com/office/drawing/2014/main" id="{03B8950D-1609-9E9D-BA8C-58FB16817F17}"/>
              </a:ext>
            </a:extLst>
          </p:cNvPr>
          <p:cNvSpPr/>
          <p:nvPr/>
        </p:nvSpPr>
        <p:spPr>
          <a:xfrm rot="10800000">
            <a:off x="10244713" y="2810740"/>
            <a:ext cx="271512" cy="237254"/>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Isosceles Triangle 126">
            <a:extLst>
              <a:ext uri="{FF2B5EF4-FFF2-40B4-BE49-F238E27FC236}">
                <a16:creationId xmlns:a16="http://schemas.microsoft.com/office/drawing/2014/main" id="{9C900AD6-AF4C-F710-4E72-FD7501B7E737}"/>
              </a:ext>
            </a:extLst>
          </p:cNvPr>
          <p:cNvSpPr/>
          <p:nvPr/>
        </p:nvSpPr>
        <p:spPr>
          <a:xfrm rot="10800000">
            <a:off x="10244713" y="2277340"/>
            <a:ext cx="271512" cy="237254"/>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Rectangle 127">
            <a:extLst>
              <a:ext uri="{FF2B5EF4-FFF2-40B4-BE49-F238E27FC236}">
                <a16:creationId xmlns:a16="http://schemas.microsoft.com/office/drawing/2014/main" id="{E940C71F-C17F-EB1D-4460-8A4C5A2DC2E2}"/>
              </a:ext>
            </a:extLst>
          </p:cNvPr>
          <p:cNvSpPr/>
          <p:nvPr/>
        </p:nvSpPr>
        <p:spPr>
          <a:xfrm rot="5400000">
            <a:off x="9898176" y="2567367"/>
            <a:ext cx="966973" cy="7133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Isosceles Triangle 128">
            <a:extLst>
              <a:ext uri="{FF2B5EF4-FFF2-40B4-BE49-F238E27FC236}">
                <a16:creationId xmlns:a16="http://schemas.microsoft.com/office/drawing/2014/main" id="{0F7D6996-AB97-D10D-4B97-9D0DED3BC822}"/>
              </a:ext>
            </a:extLst>
          </p:cNvPr>
          <p:cNvSpPr/>
          <p:nvPr/>
        </p:nvSpPr>
        <p:spPr>
          <a:xfrm rot="5400000">
            <a:off x="2167515" y="1806534"/>
            <a:ext cx="271512" cy="237254"/>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Isosceles Triangle 129">
            <a:extLst>
              <a:ext uri="{FF2B5EF4-FFF2-40B4-BE49-F238E27FC236}">
                <a16:creationId xmlns:a16="http://schemas.microsoft.com/office/drawing/2014/main" id="{41247D6B-FECA-EAB3-0CE2-AF8208BB37AA}"/>
              </a:ext>
            </a:extLst>
          </p:cNvPr>
          <p:cNvSpPr/>
          <p:nvPr/>
        </p:nvSpPr>
        <p:spPr>
          <a:xfrm rot="5400000">
            <a:off x="2613829" y="1806533"/>
            <a:ext cx="271512" cy="237254"/>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Rectangle 130">
            <a:extLst>
              <a:ext uri="{FF2B5EF4-FFF2-40B4-BE49-F238E27FC236}">
                <a16:creationId xmlns:a16="http://schemas.microsoft.com/office/drawing/2014/main" id="{562DCAC0-95BA-A92C-BC47-8CE4609C30E8}"/>
              </a:ext>
            </a:extLst>
          </p:cNvPr>
          <p:cNvSpPr/>
          <p:nvPr/>
        </p:nvSpPr>
        <p:spPr>
          <a:xfrm rot="-5400000" flipV="1">
            <a:off x="2468673" y="1435830"/>
            <a:ext cx="85234" cy="930148"/>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92741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BFD4F33-EB38-5424-244F-A72D33FF0166}"/>
              </a:ext>
            </a:extLst>
          </p:cNvPr>
          <p:cNvSpPr>
            <a:spLocks noGrp="1"/>
          </p:cNvSpPr>
          <p:nvPr>
            <p:ph type="title"/>
          </p:nvPr>
        </p:nvSpPr>
        <p:spPr>
          <a:xfrm>
            <a:off x="640080" y="325369"/>
            <a:ext cx="4368602" cy="1956841"/>
          </a:xfrm>
        </p:spPr>
        <p:txBody>
          <a:bodyPr anchor="b">
            <a:normAutofit/>
          </a:bodyPr>
          <a:lstStyle/>
          <a:p>
            <a:r>
              <a:rPr lang="ja-JP" altLang="en-US" sz="5400"/>
              <a:t>今後の目標</a:t>
            </a:r>
            <a:endParaRPr lang="en-US" sz="5400"/>
          </a:p>
        </p:txBody>
      </p:sp>
      <p:sp>
        <p:nvSpPr>
          <p:cNvPr id="12"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sX0" fmla="*/ 0 w 3474720"/>
              <a:gd name="csY0" fmla="*/ 0 h 18288"/>
              <a:gd name="csX1" fmla="*/ 694944 w 3474720"/>
              <a:gd name="csY1" fmla="*/ 0 h 18288"/>
              <a:gd name="csX2" fmla="*/ 1355141 w 3474720"/>
              <a:gd name="csY2" fmla="*/ 0 h 18288"/>
              <a:gd name="csX3" fmla="*/ 2015338 w 3474720"/>
              <a:gd name="csY3" fmla="*/ 0 h 18288"/>
              <a:gd name="csX4" fmla="*/ 2779776 w 3474720"/>
              <a:gd name="csY4" fmla="*/ 0 h 18288"/>
              <a:gd name="csX5" fmla="*/ 3474720 w 3474720"/>
              <a:gd name="csY5" fmla="*/ 0 h 18288"/>
              <a:gd name="csX6" fmla="*/ 3474720 w 3474720"/>
              <a:gd name="csY6" fmla="*/ 18288 h 18288"/>
              <a:gd name="csX7" fmla="*/ 2779776 w 3474720"/>
              <a:gd name="csY7" fmla="*/ 18288 h 18288"/>
              <a:gd name="csX8" fmla="*/ 2189074 w 3474720"/>
              <a:gd name="csY8" fmla="*/ 18288 h 18288"/>
              <a:gd name="csX9" fmla="*/ 1528877 w 3474720"/>
              <a:gd name="csY9" fmla="*/ 18288 h 18288"/>
              <a:gd name="csX10" fmla="*/ 868680 w 3474720"/>
              <a:gd name="csY10" fmla="*/ 18288 h 18288"/>
              <a:gd name="csX11" fmla="*/ 0 w 3474720"/>
              <a:gd name="csY11" fmla="*/ 18288 h 18288"/>
              <a:gd name="csX12" fmla="*/ 0 w 3474720"/>
              <a:gd name="csY12" fmla="*/ 0 h 1828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92BFF3B-B355-4983-EE15-ADF50298FA5C}"/>
              </a:ext>
            </a:extLst>
          </p:cNvPr>
          <p:cNvSpPr>
            <a:spLocks noGrp="1"/>
          </p:cNvSpPr>
          <p:nvPr>
            <p:ph idx="1"/>
          </p:nvPr>
        </p:nvSpPr>
        <p:spPr>
          <a:xfrm>
            <a:off x="640080" y="2872899"/>
            <a:ext cx="4243589" cy="3320668"/>
          </a:xfrm>
        </p:spPr>
        <p:txBody>
          <a:bodyPr vert="horz" lIns="91440" tIns="45720" rIns="91440" bIns="45720" rtlCol="0">
            <a:normAutofit/>
          </a:bodyPr>
          <a:lstStyle/>
          <a:p>
            <a:r>
              <a:rPr lang="ja-JP" altLang="en-US" sz="1700">
                <a:ea typeface="ＭＳ Ｐゴシック"/>
              </a:rPr>
              <a:t>コマンドスキルを増やして自由度上げる</a:t>
            </a:r>
          </a:p>
          <a:p>
            <a:r>
              <a:rPr lang="ja-JP" altLang="en-US" sz="1700">
                <a:ea typeface="ＭＳ Ｐゴシック"/>
              </a:rPr>
              <a:t>新しいステージを追加して体験の向上</a:t>
            </a:r>
          </a:p>
          <a:p>
            <a:r>
              <a:rPr lang="ja-JP" altLang="en-US" sz="1700">
                <a:ea typeface="ＭＳ Ｐゴシック"/>
              </a:rPr>
              <a:t>オプションの導入</a:t>
            </a:r>
          </a:p>
          <a:p>
            <a:r>
              <a:rPr lang="ja-JP" altLang="en-US" sz="1700">
                <a:ea typeface="ＭＳ Ｐゴシック"/>
              </a:rPr>
              <a:t>ボスエネミーなど新しい敵の追加</a:t>
            </a:r>
          </a:p>
          <a:p>
            <a:r>
              <a:rPr lang="ja-JP" altLang="en-US" sz="1700">
                <a:ea typeface="ＭＳ Ｐゴシック"/>
              </a:rPr>
              <a:t>エフェクトやカメラシェイクを追加して爽快感を上げる</a:t>
            </a:r>
          </a:p>
          <a:p>
            <a:r>
              <a:rPr lang="ja-JP" altLang="en-US" sz="1700">
                <a:ea typeface="ＭＳ Ｐゴシック"/>
              </a:rPr>
              <a:t>モデルデザインの刷新</a:t>
            </a:r>
          </a:p>
          <a:p>
            <a:r>
              <a:rPr lang="ja-JP" altLang="en-US" sz="1700">
                <a:ea typeface="ＭＳ Ｐゴシック"/>
              </a:rPr>
              <a:t>レベルデザインの調整</a:t>
            </a:r>
          </a:p>
          <a:p>
            <a:endParaRPr lang="ja-JP" altLang="en-US" sz="1700">
              <a:ea typeface="ＭＳ Ｐゴシック"/>
            </a:endParaRPr>
          </a:p>
          <a:p>
            <a:endParaRPr lang="ja-JP" altLang="en-US" sz="1700">
              <a:ea typeface="ＭＳ Ｐゴシック"/>
            </a:endParaRPr>
          </a:p>
          <a:p>
            <a:endParaRPr lang="ja-JP" altLang="en-US" sz="1700">
              <a:ea typeface="ＭＳ Ｐゴシック"/>
            </a:endParaRPr>
          </a:p>
        </p:txBody>
      </p:sp>
      <p:pic>
        <p:nvPicPr>
          <p:cNvPr id="5" name="Picture 4">
            <a:extLst>
              <a:ext uri="{FF2B5EF4-FFF2-40B4-BE49-F238E27FC236}">
                <a16:creationId xmlns:a16="http://schemas.microsoft.com/office/drawing/2014/main" id="{0E2FA863-A726-82A7-7D33-F4A38AA77322}"/>
              </a:ext>
            </a:extLst>
          </p:cNvPr>
          <p:cNvPicPr>
            <a:picLocks noChangeAspect="1"/>
          </p:cNvPicPr>
          <p:nvPr/>
        </p:nvPicPr>
        <p:blipFill>
          <a:blip r:embed="rId2"/>
          <a:srcRect l="10648" r="32931"/>
          <a:stretch>
            <a:fillRect/>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409022585"/>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ワイド画面</PresentationFormat>
  <Slides>5</Slides>
  <Notes>1</Notes>
  <HiddenSlides>0</HiddenSlides>
  <ScaleCrop>false</ScaleCrop>
  <HeadingPairs>
    <vt:vector size="4" baseType="variant">
      <vt:variant>
        <vt:lpstr>テーマ</vt:lpstr>
      </vt:variant>
      <vt:variant>
        <vt:i4>1</vt:i4>
      </vt:variant>
      <vt:variant>
        <vt:lpstr>スライド タイトル</vt:lpstr>
      </vt:variant>
      <vt:variant>
        <vt:i4>5</vt:i4>
      </vt:variant>
    </vt:vector>
  </HeadingPairs>
  <TitlesOfParts>
    <vt:vector size="6" baseType="lpstr">
      <vt:lpstr>Office テーマ</vt:lpstr>
      <vt:lpstr>Bad robots </vt:lpstr>
      <vt:lpstr>コマンドを駆使して戦う   横スクロールアクション</vt:lpstr>
      <vt:lpstr>ゲーム画面</vt:lpstr>
      <vt:lpstr>ゲームサイクル</vt:lpstr>
      <vt:lpstr>今後の目標</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Bad robots </dc:title>
  <dc:creator/>
  <cp:lastModifiedBy>守屋　智晶</cp:lastModifiedBy>
  <cp:revision>41</cp:revision>
  <dcterms:created xsi:type="dcterms:W3CDTF">2025-09-04T02:38:04Z</dcterms:created>
  <dcterms:modified xsi:type="dcterms:W3CDTF">2025-11-25T01:22:46Z</dcterms:modified>
</cp:coreProperties>
</file>

<file path=docProps/thumbnail.jpeg>
</file>